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5.xml" ContentType="application/vnd.openxmlformats-officedocument.presentationml.slide+xml"/>
  <Override PartName="/ppt/slides/slide25.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18.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17.xml" ContentType="application/vnd.openxmlformats-officedocument.presentationml.notesSlide+xml"/>
  <Override PartName="/ppt/notesSlides/notesSlide24.xml" ContentType="application/vnd.openxmlformats-officedocument.presentationml.notesSlide+xml"/>
  <Override PartName="/ppt/notesSlides/notesSlide28.xml" ContentType="application/vnd.openxmlformats-officedocument.presentationml.notesSlide+xml"/>
  <Override PartName="/ppt/notesSlides/notesSlide23.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85" r:id="rId4"/>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7" r:id="rId23"/>
    <p:sldId id="278" r:id="rId24"/>
    <p:sldId id="279" r:id="rId25"/>
    <p:sldId id="280" r:id="rId26"/>
    <p:sldId id="281" r:id="rId27"/>
    <p:sldId id="286" r:id="rId28"/>
    <p:sldId id="284" r:id="rId29"/>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4" autoAdjust="0"/>
    <p:restoredTop sz="59144" autoAdjust="0"/>
  </p:normalViewPr>
  <p:slideViewPr>
    <p:cSldViewPr>
      <p:cViewPr>
        <p:scale>
          <a:sx n="63" d="100"/>
          <a:sy n="63" d="100"/>
        </p:scale>
        <p:origin x="-148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5379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extLst>
      <p:ext uri="{BB962C8B-B14F-4D97-AF65-F5344CB8AC3E}">
        <p14:creationId xmlns:p14="http://schemas.microsoft.com/office/powerpoint/2010/main" val="39748807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Ginger is a plant</a:t>
            </a:r>
            <a:r>
              <a:rPr lang="en-US" baseline="0" dirty="0" smtClean="0"/>
              <a:t> that we typically use the root to make pills, teas- it also helps with digestion, indigestion, and nausea and if you are trying to treat for pain or inflammation you may want the supplement form. </a:t>
            </a:r>
          </a:p>
          <a:p>
            <a:endParaRPr lang="en-US" baseline="0" dirty="0" smtClean="0"/>
          </a:p>
          <a:p>
            <a:r>
              <a:rPr lang="en-US" baseline="0" dirty="0" smtClean="0"/>
              <a:t>I put it in smoothies for anti-inflammatory properties and also for heating to warm the body. </a:t>
            </a:r>
          </a:p>
          <a:p>
            <a:r>
              <a:rPr lang="en-US" baseline="0" dirty="0" smtClean="0"/>
              <a:t>Ginger is good for most people – now if you have certain conditions that irritate the gut it can make matters worse, so listen to your body </a:t>
            </a:r>
          </a:p>
          <a:p>
            <a:endParaRPr lang="en-US" baseline="0" dirty="0" smtClean="0"/>
          </a:p>
          <a:p>
            <a:r>
              <a:rPr lang="en-US" baseline="0" dirty="0" smtClean="0"/>
              <a:t>There is still research going on all of these natural remedies as you can see on the slide</a:t>
            </a:r>
          </a:p>
          <a:p>
            <a:r>
              <a:rPr lang="en-US" baseline="0" dirty="0" smtClean="0"/>
              <a:t>You do want to talk to your doctor if you are adding any natural remedies to make sure there are no contradictions </a:t>
            </a:r>
          </a:p>
        </p:txBody>
      </p:sp>
    </p:spTree>
    <p:extLst>
      <p:ext uri="{BB962C8B-B14F-4D97-AF65-F5344CB8AC3E}">
        <p14:creationId xmlns:p14="http://schemas.microsoft.com/office/powerpoint/2010/main" val="3590949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Turmeric</a:t>
            </a:r>
            <a:r>
              <a:rPr lang="en-US" baseline="0" dirty="0" smtClean="0"/>
              <a:t> is in the same family as ginger, it is a root. If you are using it in your kitchen be careful because it will stain everything. It is used in a lot of Indian cooking and is a great anti-inflammatory and is kind of bitter and used for heartburn, stomach ulcers, gallstones, inflammation, cancer preventative. For heart disease – inflammation is the root cause of heart disease. We’re finding that cholesterol is not the only piece but if we have inflammation in our arteries it sets it up for more incidents because they are more stiff, can be damaged more easily, which can lead to more blockages. </a:t>
            </a:r>
          </a:p>
          <a:p>
            <a:endParaRPr lang="en-US" dirty="0" smtClean="0"/>
          </a:p>
          <a:p>
            <a:r>
              <a:rPr lang="en-US" dirty="0" smtClean="0"/>
              <a:t>If you are going</a:t>
            </a:r>
            <a:r>
              <a:rPr lang="en-US" baseline="0" dirty="0" smtClean="0"/>
              <a:t> to use turmeric you want to make sure you find a supplement that has a small percentage of Pepperdine, which helps activate the turmeric and make it more bio-available to you.</a:t>
            </a:r>
          </a:p>
          <a:p>
            <a:endParaRPr dirty="0"/>
          </a:p>
        </p:txBody>
      </p:sp>
    </p:spTree>
    <p:extLst>
      <p:ext uri="{BB962C8B-B14F-4D97-AF65-F5344CB8AC3E}">
        <p14:creationId xmlns:p14="http://schemas.microsoft.com/office/powerpoint/2010/main" val="11183002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Boswellin is very</a:t>
            </a:r>
            <a:r>
              <a:rPr lang="en-US" baseline="0" dirty="0" smtClean="0"/>
              <a:t> powerful one of the oldest remedies is great for all kinds of inflammatory things including allergies. </a:t>
            </a:r>
          </a:p>
          <a:p>
            <a:endParaRPr lang="en-US" baseline="0" dirty="0" smtClean="0"/>
          </a:p>
          <a:p>
            <a:r>
              <a:rPr lang="en-US" baseline="0" dirty="0" smtClean="0"/>
              <a:t>Nettles is another plant based anti-inflammatory which you can get in a tea form which is high in magnesium as well. </a:t>
            </a:r>
          </a:p>
          <a:p>
            <a:endParaRPr lang="en-US" baseline="0" dirty="0" smtClean="0"/>
          </a:p>
          <a:p>
            <a:r>
              <a:rPr lang="en-US" baseline="0" dirty="0" smtClean="0"/>
              <a:t>You can sometimes find supplements that have all of these together – anti-inflammatory synergistic formula that might have all of these in one</a:t>
            </a:r>
            <a:endParaRPr dirty="0"/>
          </a:p>
        </p:txBody>
      </p:sp>
    </p:spTree>
    <p:extLst>
      <p:ext uri="{BB962C8B-B14F-4D97-AF65-F5344CB8AC3E}">
        <p14:creationId xmlns:p14="http://schemas.microsoft.com/office/powerpoint/2010/main" val="3986833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Cayenne is</a:t>
            </a:r>
            <a:r>
              <a:rPr lang="en-US" baseline="0" dirty="0" smtClean="0"/>
              <a:t> u</a:t>
            </a:r>
            <a:r>
              <a:rPr lang="en-US" dirty="0" smtClean="0"/>
              <a:t>sed</a:t>
            </a:r>
            <a:r>
              <a:rPr lang="en-US" baseline="0" dirty="0" smtClean="0"/>
              <a:t> for helping the gut and digestion and is good for people with poor circulation, it fires up the blood. </a:t>
            </a:r>
          </a:p>
          <a:p>
            <a:r>
              <a:rPr lang="en-US" baseline="0" dirty="0" smtClean="0"/>
              <a:t>Creams can help reduce inflammation topically </a:t>
            </a:r>
            <a:endParaRPr dirty="0"/>
          </a:p>
        </p:txBody>
      </p:sp>
    </p:spTree>
    <p:extLst>
      <p:ext uri="{BB962C8B-B14F-4D97-AF65-F5344CB8AC3E}">
        <p14:creationId xmlns:p14="http://schemas.microsoft.com/office/powerpoint/2010/main" val="3036775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Echinacea has been</a:t>
            </a:r>
            <a:r>
              <a:rPr lang="en-US" baseline="0" dirty="0" smtClean="0"/>
              <a:t> around for a long time, it’s a flowering plant that is actually blooming right now </a:t>
            </a:r>
          </a:p>
          <a:p>
            <a:r>
              <a:rPr lang="en-US" baseline="0" dirty="0" smtClean="0"/>
              <a:t>It is not a preventative, it is not an immune boosting plant. It is best used at the first sign of a cold, keep it on hand and when you feel it coming on, that’s when you use it, only use for short amount of time, and stop once cold subsides. </a:t>
            </a:r>
          </a:p>
          <a:p>
            <a:r>
              <a:rPr lang="en-US" baseline="0" dirty="0" smtClean="0"/>
              <a:t>Contradictions can occur with autoimmune disorders </a:t>
            </a:r>
          </a:p>
          <a:p>
            <a:r>
              <a:rPr lang="en-US" baseline="0" dirty="0" smtClean="0"/>
              <a:t>Be careful with the use of taking it via mouth</a:t>
            </a:r>
          </a:p>
          <a:p>
            <a:r>
              <a:rPr lang="en-US" baseline="0" dirty="0" smtClean="0"/>
              <a:t>Gaia - high quality herb company </a:t>
            </a:r>
          </a:p>
          <a:p>
            <a:endParaRPr dirty="0"/>
          </a:p>
        </p:txBody>
      </p:sp>
    </p:spTree>
    <p:extLst>
      <p:ext uri="{BB962C8B-B14F-4D97-AF65-F5344CB8AC3E}">
        <p14:creationId xmlns:p14="http://schemas.microsoft.com/office/powerpoint/2010/main" val="193703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Cinnamon</a:t>
            </a:r>
            <a:r>
              <a:rPr lang="en-US" baseline="0" dirty="0" smtClean="0"/>
              <a:t> is</a:t>
            </a:r>
            <a:r>
              <a:rPr lang="en-US" dirty="0" smtClean="0"/>
              <a:t> well</a:t>
            </a:r>
            <a:r>
              <a:rPr lang="en-US" baseline="0" dirty="0" smtClean="0"/>
              <a:t> known to help our body be more effective at taking glucose into our cells and slowing the rise of the glucose. I have seen really good results with using cinnamon.</a:t>
            </a:r>
          </a:p>
          <a:p>
            <a:r>
              <a:rPr lang="en-US" baseline="0" dirty="0" smtClean="0"/>
              <a:t>If you are really trying to treat pre diabetes, type 2 diabetes, or even type 1 and the 1-6 grams means you would have to take it in pill form </a:t>
            </a:r>
          </a:p>
          <a:p>
            <a:r>
              <a:rPr lang="en-US" baseline="0" dirty="0" smtClean="0"/>
              <a:t>If you are trying to treat a condition you need higher does rather than a spice in food </a:t>
            </a:r>
          </a:p>
          <a:p>
            <a:endParaRPr dirty="0"/>
          </a:p>
        </p:txBody>
      </p:sp>
    </p:spTree>
    <p:extLst>
      <p:ext uri="{BB962C8B-B14F-4D97-AF65-F5344CB8AC3E}">
        <p14:creationId xmlns:p14="http://schemas.microsoft.com/office/powerpoint/2010/main" val="1416013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Food</a:t>
            </a:r>
            <a:r>
              <a:rPr lang="en-US" baseline="0" dirty="0" smtClean="0"/>
              <a:t> as anti-inflammatory diet. All the research is there supporting the plant based diet. Need to look no further than a modified Mediterranean diet. It is high in vegetables, healthy oils, lots of fresh leafy vegetables, non starchy vegetables in unlimited amounts - that’s where all the antioxidants are that fight free radicals and inflammation. </a:t>
            </a:r>
          </a:p>
          <a:p>
            <a:r>
              <a:rPr lang="en-US" baseline="0" dirty="0" smtClean="0"/>
              <a:t>Maybe one two servings a day of grains - wild rice, brown rice, oatmeal.</a:t>
            </a:r>
          </a:p>
          <a:p>
            <a:r>
              <a:rPr lang="en-US" baseline="0" dirty="0" smtClean="0"/>
              <a:t>I advise a lot of people to seek out gluten free grains as there has been an increase in reactions with inflammatory response </a:t>
            </a:r>
          </a:p>
          <a:p>
            <a:r>
              <a:rPr lang="en-US" baseline="0" dirty="0" smtClean="0"/>
              <a:t>My favorite bread is a sprouted bread which is called an Ezekiel bread, its lower glycemic it has not been milled and made into flour</a:t>
            </a:r>
          </a:p>
          <a:p>
            <a:r>
              <a:rPr lang="en-US" baseline="0" dirty="0" smtClean="0"/>
              <a:t>It does have gluten but you can find it in gluten free version as as well </a:t>
            </a:r>
          </a:p>
          <a:p>
            <a:r>
              <a:rPr lang="en-US" baseline="0" dirty="0" smtClean="0"/>
              <a:t>I try to go by the 90/10 rule – 90% anti-inflammatory diet and 10% not that way</a:t>
            </a:r>
          </a:p>
          <a:p>
            <a:endParaRPr lang="en-US" baseline="0" dirty="0" smtClean="0"/>
          </a:p>
          <a:p>
            <a:r>
              <a:rPr lang="en-US" baseline="0" dirty="0" smtClean="0"/>
              <a:t>Protein we want 6 – 9 oz of animal based protein or you can go to vegetable based sources beans, legumes, lentils have 17g protein for one cup</a:t>
            </a:r>
          </a:p>
          <a:p>
            <a:r>
              <a:rPr lang="en-US" baseline="0" dirty="0" smtClean="0"/>
              <a:t>We want higher quality protein – free range eggs, high omega diet, chicken free of hormones and antibiotics, wild fish, small amount of 100% grass fed beef which is an entirely different fat composition than traditional factory raised cows that are eating lots of grains</a:t>
            </a:r>
          </a:p>
          <a:p>
            <a:endParaRPr dirty="0"/>
          </a:p>
        </p:txBody>
      </p:sp>
    </p:spTree>
    <p:extLst>
      <p:ext uri="{BB962C8B-B14F-4D97-AF65-F5344CB8AC3E}">
        <p14:creationId xmlns:p14="http://schemas.microsoft.com/office/powerpoint/2010/main" val="31189072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When</a:t>
            </a:r>
            <a:r>
              <a:rPr lang="en-US" baseline="0" dirty="0" smtClean="0"/>
              <a:t> you look at your grocery cart you want a wide variety of colors - you don’t get what you get out of a blue blueberries that you get out of an orange sweet potato, and they work in synergy to help each other and help in different ways </a:t>
            </a:r>
          </a:p>
          <a:p>
            <a:endParaRPr lang="en-US" baseline="0" dirty="0" smtClean="0"/>
          </a:p>
          <a:p>
            <a:r>
              <a:rPr lang="en-US" baseline="0" dirty="0" smtClean="0"/>
              <a:t>Don’t forget your nuts and seeds </a:t>
            </a:r>
          </a:p>
          <a:p>
            <a:endParaRPr lang="en-US" baseline="0" dirty="0" smtClean="0"/>
          </a:p>
          <a:p>
            <a:r>
              <a:rPr lang="en-US" baseline="0" dirty="0" smtClean="0"/>
              <a:t>You want to pay attention to your body and maybe keep a food diary to see what you react to – if anything. Sometimes you may have to eliminate certain foods </a:t>
            </a:r>
          </a:p>
          <a:p>
            <a:endParaRPr lang="en-US" baseline="0" dirty="0" smtClean="0"/>
          </a:p>
          <a:p>
            <a:r>
              <a:rPr lang="en-US" baseline="0" dirty="0" smtClean="0"/>
              <a:t>Oregano oil is fantastic at the first sign of a cold, very effective anti-inflammatory, anti-bacterial, and anti-fungal - works like an antibiotic. You do want to take a probiotic if you take oregano oil because it kills of good bacteria like an antibiotic would </a:t>
            </a:r>
          </a:p>
          <a:p>
            <a:endParaRPr lang="en-US" baseline="0" dirty="0" smtClean="0"/>
          </a:p>
          <a:p>
            <a:r>
              <a:rPr lang="en-US" baseline="0" dirty="0" smtClean="0"/>
              <a:t>Substitute for table sugar – liquid stevia a small amount goes a long way </a:t>
            </a:r>
          </a:p>
          <a:p>
            <a:endParaRPr dirty="0"/>
          </a:p>
        </p:txBody>
      </p:sp>
    </p:spTree>
    <p:extLst>
      <p:ext uri="{BB962C8B-B14F-4D97-AF65-F5344CB8AC3E}">
        <p14:creationId xmlns:p14="http://schemas.microsoft.com/office/powerpoint/2010/main" val="625974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Should</a:t>
            </a:r>
            <a:r>
              <a:rPr lang="en-US" baseline="0" dirty="0" smtClean="0"/>
              <a:t> not say can treat or cure </a:t>
            </a:r>
          </a:p>
          <a:p>
            <a:r>
              <a:rPr lang="en-US" baseline="0" dirty="0" smtClean="0"/>
              <a:t>Just be aware and do your due diligence </a:t>
            </a:r>
          </a:p>
          <a:p>
            <a:r>
              <a:rPr lang="en-US" baseline="0" dirty="0" smtClean="0"/>
              <a:t>Run things by your pharmacist or doctor about contradictions </a:t>
            </a:r>
          </a:p>
          <a:p>
            <a:r>
              <a:rPr lang="en-US" baseline="0" dirty="0" smtClean="0"/>
              <a:t>If you want to go this route you really want to work with someone who knows about integrative medicine </a:t>
            </a:r>
          </a:p>
          <a:p>
            <a:r>
              <a:rPr lang="en-US" baseline="0" dirty="0" smtClean="0"/>
              <a:t>If you are using supplements you need to know what you’re doing </a:t>
            </a:r>
          </a:p>
        </p:txBody>
      </p:sp>
    </p:spTree>
    <p:extLst>
      <p:ext uri="{BB962C8B-B14F-4D97-AF65-F5344CB8AC3E}">
        <p14:creationId xmlns:p14="http://schemas.microsoft.com/office/powerpoint/2010/main" val="703876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Again, you can use herb</a:t>
            </a:r>
            <a:r>
              <a:rPr lang="en-US" baseline="0" dirty="0" smtClean="0"/>
              <a:t>s and spices in your food</a:t>
            </a:r>
          </a:p>
          <a:p>
            <a:r>
              <a:rPr lang="en-US" dirty="0" smtClean="0"/>
              <a:t>Essential oils are now becoming very</a:t>
            </a:r>
            <a:r>
              <a:rPr lang="en-US" baseline="0" dirty="0" smtClean="0"/>
              <a:t> popular – mint helps digestion, lavender is calming </a:t>
            </a:r>
          </a:p>
          <a:p>
            <a:endParaRPr lang="en-US" baseline="0" dirty="0" smtClean="0"/>
          </a:p>
        </p:txBody>
      </p:sp>
    </p:spTree>
    <p:extLst>
      <p:ext uri="{BB962C8B-B14F-4D97-AF65-F5344CB8AC3E}">
        <p14:creationId xmlns:p14="http://schemas.microsoft.com/office/powerpoint/2010/main" val="2169326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extLst>
      <p:ext uri="{BB962C8B-B14F-4D97-AF65-F5344CB8AC3E}">
        <p14:creationId xmlns:p14="http://schemas.microsoft.com/office/powerpoint/2010/main" val="30569635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Some good news is that Kaiser is getting in on the integrative band wagon there are some clinics in the area</a:t>
            </a:r>
            <a:endParaRPr lang="en-US" dirty="0" smtClean="0"/>
          </a:p>
          <a:p>
            <a:endParaRPr dirty="0"/>
          </a:p>
        </p:txBody>
      </p:sp>
    </p:spTree>
    <p:extLst>
      <p:ext uri="{BB962C8B-B14F-4D97-AF65-F5344CB8AC3E}">
        <p14:creationId xmlns:p14="http://schemas.microsoft.com/office/powerpoint/2010/main" val="687611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Here’s some good databases where you can look</a:t>
            </a:r>
            <a:r>
              <a:rPr lang="en-US" baseline="0" dirty="0" smtClean="0"/>
              <a:t> for interactions especially </a:t>
            </a:r>
          </a:p>
          <a:p>
            <a:endParaRPr lang="en-US" baseline="0" dirty="0" smtClean="0"/>
          </a:p>
          <a:p>
            <a:endParaRPr dirty="0"/>
          </a:p>
        </p:txBody>
      </p:sp>
    </p:spTree>
    <p:extLst>
      <p:ext uri="{BB962C8B-B14F-4D97-AF65-F5344CB8AC3E}">
        <p14:creationId xmlns:p14="http://schemas.microsoft.com/office/powerpoint/2010/main" val="2705481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Apps</a:t>
            </a:r>
            <a:r>
              <a:rPr lang="en-US" baseline="0" dirty="0" smtClean="0"/>
              <a:t> to help keep track of vitamins and supplements </a:t>
            </a:r>
          </a:p>
          <a:p>
            <a:r>
              <a:rPr lang="en-US" baseline="0" dirty="0" smtClean="0"/>
              <a:t>NIH is a resource I highly recommend with lots of facts sheets</a:t>
            </a:r>
            <a:endParaRPr dirty="0"/>
          </a:p>
        </p:txBody>
      </p:sp>
    </p:spTree>
    <p:extLst>
      <p:ext uri="{BB962C8B-B14F-4D97-AF65-F5344CB8AC3E}">
        <p14:creationId xmlns:p14="http://schemas.microsoft.com/office/powerpoint/2010/main" val="10859616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Kaiser</a:t>
            </a:r>
            <a:r>
              <a:rPr lang="en-US" baseline="0" dirty="0" smtClean="0"/>
              <a:t> Permanente has wonderful resources online</a:t>
            </a:r>
            <a:endParaRPr dirty="0"/>
          </a:p>
        </p:txBody>
      </p:sp>
    </p:spTree>
    <p:extLst>
      <p:ext uri="{BB962C8B-B14F-4D97-AF65-F5344CB8AC3E}">
        <p14:creationId xmlns:p14="http://schemas.microsoft.com/office/powerpoint/2010/main" val="28645638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More resources</a:t>
            </a:r>
            <a:r>
              <a:rPr lang="en-US" baseline="0" dirty="0" smtClean="0"/>
              <a:t> </a:t>
            </a:r>
            <a:endParaRPr dirty="0"/>
          </a:p>
        </p:txBody>
      </p:sp>
    </p:spTree>
    <p:extLst>
      <p:ext uri="{BB962C8B-B14F-4D97-AF65-F5344CB8AC3E}">
        <p14:creationId xmlns:p14="http://schemas.microsoft.com/office/powerpoint/2010/main" val="7264034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Questions:</a:t>
            </a:r>
          </a:p>
          <a:p>
            <a:endParaRPr lang="en-US" dirty="0" smtClean="0"/>
          </a:p>
          <a:p>
            <a:r>
              <a:rPr lang="en-US" dirty="0" smtClean="0"/>
              <a:t>Plant medicine is the oldest medicine and</a:t>
            </a:r>
            <a:r>
              <a:rPr lang="en-US" baseline="0" dirty="0" smtClean="0"/>
              <a:t> are just kind of swinging back to it </a:t>
            </a:r>
          </a:p>
          <a:p>
            <a:endParaRPr lang="en-US" baseline="0" dirty="0" smtClean="0"/>
          </a:p>
          <a:p>
            <a:r>
              <a:rPr lang="en-US" baseline="0" dirty="0" smtClean="0"/>
              <a:t>Eczema originates in the gut – you may be having digestive issues originating in the gut </a:t>
            </a:r>
          </a:p>
          <a:p>
            <a:r>
              <a:rPr lang="en-US" baseline="0" dirty="0" smtClean="0"/>
              <a:t>There are some zinc creams that are helpful topically </a:t>
            </a:r>
          </a:p>
          <a:p>
            <a:endParaRPr lang="en-US" baseline="0" dirty="0" smtClean="0"/>
          </a:p>
          <a:p>
            <a:r>
              <a:rPr lang="en-US" baseline="0" dirty="0" smtClean="0"/>
              <a:t>Vegetarian foods good for B12? If you’re not eating eggs, take a supplement because it is so essential – sublingual supplements are better </a:t>
            </a:r>
          </a:p>
          <a:p>
            <a:endParaRPr lang="en-US" baseline="0" dirty="0" smtClean="0"/>
          </a:p>
          <a:p>
            <a:r>
              <a:rPr lang="en-US" baseline="0" dirty="0" smtClean="0"/>
              <a:t>Herbs for high blood pressure? – you can look into hawthorn </a:t>
            </a:r>
          </a:p>
          <a:p>
            <a:endParaRPr lang="en-US" baseline="0" dirty="0" smtClean="0"/>
          </a:p>
          <a:p>
            <a:r>
              <a:rPr lang="en-US" baseline="0" dirty="0" smtClean="0"/>
              <a:t>Infertility? I recommend acupuncture – incredibly high results </a:t>
            </a:r>
          </a:p>
          <a:p>
            <a:endParaRPr lang="en-US" baseline="0" dirty="0" smtClean="0"/>
          </a:p>
          <a:p>
            <a:r>
              <a:rPr lang="en-US" baseline="0" dirty="0" smtClean="0"/>
              <a:t>Adolescent acne – anytime there is a skin issue you want to look to the diet and the gut diary and sugar </a:t>
            </a:r>
          </a:p>
          <a:p>
            <a:endParaRPr lang="en-US" baseline="0" dirty="0" smtClean="0"/>
          </a:p>
          <a:p>
            <a:r>
              <a:rPr lang="en-US" baseline="0" dirty="0" smtClean="0"/>
              <a:t>Anxiety and stress – number one recommendation is soft belly breathing you can you tube </a:t>
            </a:r>
          </a:p>
          <a:p>
            <a:r>
              <a:rPr lang="en-US" baseline="0" dirty="0" smtClean="0"/>
              <a:t>Adaptogenic herbs are also great - Gaia adrenal support </a:t>
            </a:r>
          </a:p>
          <a:p>
            <a:endParaRPr lang="en-US" baseline="0" dirty="0" smtClean="0"/>
          </a:p>
          <a:p>
            <a:r>
              <a:rPr lang="en-US" baseline="0" dirty="0" smtClean="0"/>
              <a:t>Remember you have to run all of these by your doctor </a:t>
            </a:r>
          </a:p>
        </p:txBody>
      </p:sp>
    </p:spTree>
    <p:extLst>
      <p:ext uri="{BB962C8B-B14F-4D97-AF65-F5344CB8AC3E}">
        <p14:creationId xmlns:p14="http://schemas.microsoft.com/office/powerpoint/2010/main" val="16090207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dirty="0"/>
          </a:p>
        </p:txBody>
      </p:sp>
    </p:spTree>
    <p:extLst>
      <p:ext uri="{BB962C8B-B14F-4D97-AF65-F5344CB8AC3E}">
        <p14:creationId xmlns:p14="http://schemas.microsoft.com/office/powerpoint/2010/main" val="8599672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96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Arial Narrow" panose="020B0606020202030204" pitchFamily="34" charset="0"/>
                <a:cs typeface="Arial" panose="020B0604020202020204" pitchFamily="34" charset="0"/>
              </a:defRPr>
            </a:lvl1pPr>
            <a:lvl2pPr marL="742950" indent="-285750" defTabSz="925513">
              <a:defRPr>
                <a:solidFill>
                  <a:schemeClr val="tx1"/>
                </a:solidFill>
                <a:latin typeface="Arial Narrow" panose="020B0606020202030204" pitchFamily="34" charset="0"/>
                <a:cs typeface="Arial" panose="020B0604020202020204" pitchFamily="34" charset="0"/>
              </a:defRPr>
            </a:lvl2pPr>
            <a:lvl3pPr marL="1143000" indent="-228600" defTabSz="925513">
              <a:defRPr>
                <a:solidFill>
                  <a:schemeClr val="tx1"/>
                </a:solidFill>
                <a:latin typeface="Arial Narrow" panose="020B0606020202030204" pitchFamily="34" charset="0"/>
                <a:cs typeface="Arial" panose="020B0604020202020204" pitchFamily="34" charset="0"/>
              </a:defRPr>
            </a:lvl3pPr>
            <a:lvl4pPr marL="1600200" indent="-228600" defTabSz="925513">
              <a:defRPr>
                <a:solidFill>
                  <a:schemeClr val="tx1"/>
                </a:solidFill>
                <a:latin typeface="Arial Narrow" panose="020B0606020202030204" pitchFamily="34" charset="0"/>
                <a:cs typeface="Arial" panose="020B0604020202020204" pitchFamily="34" charset="0"/>
              </a:defRPr>
            </a:lvl4pPr>
            <a:lvl5pPr marL="2057400" indent="-228600" defTabSz="925513">
              <a:defRPr>
                <a:solidFill>
                  <a:schemeClr val="tx1"/>
                </a:solidFill>
                <a:latin typeface="Arial Narrow" panose="020B0606020202030204" pitchFamily="34" charset="0"/>
                <a:cs typeface="Arial" panose="020B0604020202020204" pitchFamily="34" charset="0"/>
              </a:defRPr>
            </a:lvl5pPr>
            <a:lvl6pPr marL="25146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fld id="{BCDDF8AA-A81E-4687-819E-1077D701A571}" type="slidenum">
              <a:rPr lang="en-US" altLang="en-US" smtClean="0">
                <a:latin typeface="Arial" panose="020B0604020202020204" pitchFamily="34" charset="0"/>
                <a:ea typeface="MS PGothic" panose="020B0600070205080204" pitchFamily="34" charset="-128"/>
              </a:rPr>
              <a:pPr/>
              <a:t>27</a:t>
            </a:fld>
            <a:endParaRPr lang="en-US" altLang="en-US"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5145402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a:xfrm>
            <a:off x="914400" y="3257550"/>
            <a:ext cx="7315200" cy="3086100"/>
          </a:xfrm>
          <a:prstGeom prst="rect">
            <a:avLst/>
          </a:prstGeom>
        </p:spPr>
        <p:txBody>
          <a:bodyPr>
            <a:normAutofit/>
          </a:bodyPr>
          <a:lstStyle/>
          <a:p>
            <a:endParaRPr dirty="0"/>
          </a:p>
        </p:txBody>
      </p:sp>
    </p:spTree>
    <p:extLst>
      <p:ext uri="{BB962C8B-B14F-4D97-AF65-F5344CB8AC3E}">
        <p14:creationId xmlns:p14="http://schemas.microsoft.com/office/powerpoint/2010/main" val="371869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We are required to remind you to about our commitment to group confidentiality. Please take a moment to read the information found here. </a:t>
            </a:r>
          </a:p>
          <a:p>
            <a:endParaRPr lang="en-US" altLang="en-US" dirty="0"/>
          </a:p>
        </p:txBody>
      </p:sp>
      <p:sp>
        <p:nvSpPr>
          <p:cNvPr id="102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Arial Narrow" panose="020B0606020202030204" pitchFamily="34" charset="0"/>
                <a:cs typeface="Arial" panose="020B0604020202020204" pitchFamily="34" charset="0"/>
              </a:defRPr>
            </a:lvl1pPr>
            <a:lvl2pPr marL="742950" indent="-285750" defTabSz="925513">
              <a:defRPr>
                <a:solidFill>
                  <a:schemeClr val="tx1"/>
                </a:solidFill>
                <a:latin typeface="Arial Narrow" panose="020B0606020202030204" pitchFamily="34" charset="0"/>
                <a:cs typeface="Arial" panose="020B0604020202020204" pitchFamily="34" charset="0"/>
              </a:defRPr>
            </a:lvl2pPr>
            <a:lvl3pPr marL="1143000" indent="-228600" defTabSz="925513">
              <a:defRPr>
                <a:solidFill>
                  <a:schemeClr val="tx1"/>
                </a:solidFill>
                <a:latin typeface="Arial Narrow" panose="020B0606020202030204" pitchFamily="34" charset="0"/>
                <a:cs typeface="Arial" panose="020B0604020202020204" pitchFamily="34" charset="0"/>
              </a:defRPr>
            </a:lvl3pPr>
            <a:lvl4pPr marL="1600200" indent="-228600" defTabSz="925513">
              <a:defRPr>
                <a:solidFill>
                  <a:schemeClr val="tx1"/>
                </a:solidFill>
                <a:latin typeface="Arial Narrow" panose="020B0606020202030204" pitchFamily="34" charset="0"/>
                <a:cs typeface="Arial" panose="020B0604020202020204" pitchFamily="34" charset="0"/>
              </a:defRPr>
            </a:lvl4pPr>
            <a:lvl5pPr marL="2057400" indent="-228600" defTabSz="925513">
              <a:defRPr>
                <a:solidFill>
                  <a:schemeClr val="tx1"/>
                </a:solidFill>
                <a:latin typeface="Arial Narrow" panose="020B0606020202030204" pitchFamily="34" charset="0"/>
                <a:cs typeface="Arial" panose="020B0604020202020204" pitchFamily="34" charset="0"/>
              </a:defRPr>
            </a:lvl5pPr>
            <a:lvl6pPr marL="25146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6pPr>
            <a:lvl7pPr marL="29718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7pPr>
            <a:lvl8pPr marL="34290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8pPr>
            <a:lvl9pPr marL="3886200" indent="-228600" defTabSz="925513" eaLnBrk="0" fontAlgn="base" hangingPunct="0">
              <a:spcBef>
                <a:spcPct val="0"/>
              </a:spcBef>
              <a:spcAft>
                <a:spcPct val="0"/>
              </a:spcAft>
              <a:defRPr>
                <a:solidFill>
                  <a:schemeClr val="tx1"/>
                </a:solidFill>
                <a:latin typeface="Arial Narrow" panose="020B0606020202030204" pitchFamily="34" charset="0"/>
                <a:cs typeface="Arial" panose="020B0604020202020204" pitchFamily="34" charset="0"/>
              </a:defRPr>
            </a:lvl9pPr>
          </a:lstStyle>
          <a:p>
            <a:fld id="{0E18AF16-A8E5-49D2-BFFA-D23B4D94559B}" type="slidenum">
              <a:rPr lang="en-US" altLang="en-US" smtClean="0">
                <a:latin typeface="Arial" panose="020B0604020202020204" pitchFamily="34" charset="0"/>
              </a:rPr>
              <a:pPr/>
              <a:t>3</a:t>
            </a:fld>
            <a:endParaRPr lang="en-US" altLang="en-US" dirty="0">
              <a:latin typeface="Arial" panose="020B0604020202020204" pitchFamily="34" charset="0"/>
            </a:endParaRPr>
          </a:p>
        </p:txBody>
      </p:sp>
    </p:spTree>
    <p:extLst>
      <p:ext uri="{BB962C8B-B14F-4D97-AF65-F5344CB8AC3E}">
        <p14:creationId xmlns:p14="http://schemas.microsoft.com/office/powerpoint/2010/main" val="3045029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Welcome</a:t>
            </a:r>
            <a:r>
              <a:rPr lang="en-US" baseline="0" dirty="0" smtClean="0"/>
              <a:t> everyone! </a:t>
            </a:r>
          </a:p>
          <a:p>
            <a:endParaRPr lang="en-US" baseline="0" dirty="0" smtClean="0"/>
          </a:p>
          <a:p>
            <a:r>
              <a:rPr lang="en-US" baseline="0" dirty="0" smtClean="0"/>
              <a:t>We’re going to be learning about the basics of herbs and other anti-inflammatory foods, both of which are very hot topics right now in the world of healing</a:t>
            </a:r>
          </a:p>
          <a:p>
            <a:r>
              <a:rPr lang="en-US" baseline="0" dirty="0" smtClean="0"/>
              <a:t>We’re going to learn about how herbs and spices are regulated or not</a:t>
            </a:r>
          </a:p>
          <a:p>
            <a:r>
              <a:rPr lang="en-US" baseline="0" dirty="0" smtClean="0"/>
              <a:t>Learn about the effects of commonly used herbs and spices </a:t>
            </a:r>
          </a:p>
          <a:p>
            <a:r>
              <a:rPr lang="en-US" baseline="0" dirty="0" smtClean="0"/>
              <a:t>Learn tips to incorporate herbs, spices, and anti-inflammatory foods into your diet and into your life</a:t>
            </a:r>
          </a:p>
          <a:p>
            <a:r>
              <a:rPr lang="en-US" baseline="0" dirty="0" smtClean="0"/>
              <a:t>And as always we will go over the resources available to you from Kaiser Permanente. </a:t>
            </a:r>
          </a:p>
          <a:p>
            <a:endParaRPr lang="en-US" baseline="0" dirty="0" smtClean="0"/>
          </a:p>
          <a:p>
            <a:r>
              <a:rPr lang="en-US" baseline="0" dirty="0" smtClean="0"/>
              <a:t>A little background about myself - I am a health educator and I own a private practice in Alexandria, VA for the past 14 years. I do nutritional health coaching and am highly trained in stress reduction techniques, mindfulness, meditation and really look at the whole person when healing knowing that how holding stress in our body absolutely effects us. Body speaks to the mind, the mind speaks to the body. </a:t>
            </a:r>
          </a:p>
          <a:p>
            <a:r>
              <a:rPr lang="en-US" baseline="0" dirty="0" smtClean="0"/>
              <a:t>In addition I work for four integrated family doctors who practice a complimentary approach to medicine. So I have quite a bit of experience of seeing how an anti-inflammatory diet and certain herbs/supplements can be very affective to reduce certain symptoms that people experience and a more gentle way sometimes to medicate them.</a:t>
            </a:r>
          </a:p>
        </p:txBody>
      </p:sp>
    </p:spTree>
    <p:extLst>
      <p:ext uri="{BB962C8B-B14F-4D97-AF65-F5344CB8AC3E}">
        <p14:creationId xmlns:p14="http://schemas.microsoft.com/office/powerpoint/2010/main" val="1393398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I just want to define</a:t>
            </a:r>
            <a:r>
              <a:rPr lang="en-US" baseline="0" dirty="0" smtClean="0"/>
              <a:t> complimentary medicine – I like that term because you often hear the term alternative medicine, which means you are going to use one vs. another. Complimentary, or integrated, medicine is combining western medicine which is lifesaving, necessary and needed together with some more gentle approaches to healing the body. So using food as medicine. When you bring the two together you have opportunity for more gentle approach to healing. </a:t>
            </a:r>
          </a:p>
          <a:p>
            <a:endParaRPr lang="en-US" baseline="0" dirty="0" smtClean="0"/>
          </a:p>
          <a:p>
            <a:r>
              <a:rPr lang="en-US" baseline="0" dirty="0" smtClean="0"/>
              <a:t>There are challenges as far as licensing and finding naturopathic doctors, who do go to medical school who learn about medicine but their focus is on using natural remedies as opposed to medications. Sometimes its good to find an MD that has added to their skills sets learning about natural foods, supplements, and anti-inflammatory foods. One way to find those types of doctors is to google functional medical doctors. Those doctors have gone through lots of post medical school training and understanding how to be preventative and healing through more natural means. </a:t>
            </a:r>
          </a:p>
          <a:p>
            <a:endParaRPr lang="en-US" baseline="0" dirty="0" smtClean="0"/>
          </a:p>
          <a:p>
            <a:r>
              <a:rPr lang="en-US" baseline="0" dirty="0" smtClean="0"/>
              <a:t>We’ll get to this in later slides but Kaiser Permanente is really moving in that direction as well, as many patients are showing up more knowledgeable and being frustrated with traditional means and have found some relief though dietary means and want to find someone to help guide them through that.</a:t>
            </a:r>
          </a:p>
          <a:p>
            <a:endParaRPr lang="en-US" baseline="0" dirty="0" smtClean="0"/>
          </a:p>
        </p:txBody>
      </p:sp>
    </p:spTree>
    <p:extLst>
      <p:ext uri="{BB962C8B-B14F-4D97-AF65-F5344CB8AC3E}">
        <p14:creationId xmlns:p14="http://schemas.microsoft.com/office/powerpoint/2010/main" val="54256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Just to clarify,</a:t>
            </a:r>
            <a:r>
              <a:rPr lang="en-US" baseline="0" dirty="0" smtClean="0"/>
              <a:t> culinary vs. medicinal – </a:t>
            </a:r>
          </a:p>
          <a:p>
            <a:endParaRPr lang="en-US" baseline="0" dirty="0" smtClean="0"/>
          </a:p>
          <a:p>
            <a:r>
              <a:rPr lang="en-US" dirty="0" smtClean="0"/>
              <a:t>Certain herbs</a:t>
            </a:r>
            <a:r>
              <a:rPr lang="en-US" baseline="0" dirty="0" smtClean="0"/>
              <a:t> you can just place into your foods, such as Mediterranean diet which is full of plant based herbs such as parsley and basil and thyme which is full of antioxidants and anti-inflammatory properties. So don’t miss that opportunity to spice up meals and increase health as well. </a:t>
            </a:r>
          </a:p>
          <a:p>
            <a:endParaRPr lang="en-US" baseline="0" dirty="0" smtClean="0"/>
          </a:p>
          <a:p>
            <a:r>
              <a:rPr lang="en-US" baseline="0" dirty="0" smtClean="0"/>
              <a:t>Medicinal is when we use more intense versions of those spice so we might have them in a pill, capsule, or extract – </a:t>
            </a:r>
          </a:p>
          <a:p>
            <a:r>
              <a:rPr lang="en-US" baseline="0" dirty="0" smtClean="0"/>
              <a:t>St. John’s wort is an example of that which is commonly used for depression, Echinacea is used to boost the immune system, and Calendula is used for scratches bug bites.</a:t>
            </a:r>
            <a:endParaRPr dirty="0"/>
          </a:p>
        </p:txBody>
      </p:sp>
    </p:spTree>
    <p:extLst>
      <p:ext uri="{BB962C8B-B14F-4D97-AF65-F5344CB8AC3E}">
        <p14:creationId xmlns:p14="http://schemas.microsoft.com/office/powerpoint/2010/main" val="2914637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We</a:t>
            </a:r>
            <a:r>
              <a:rPr lang="en-US" baseline="0" dirty="0" smtClean="0"/>
              <a:t> are still trying to catch up with regulation in regards to dietary supplements and herbs. So dietary supplements are things such as minerals, RDA, vitamin e, vitamin c, things of that nature. And then we have herbs which are plant based, which are different .</a:t>
            </a:r>
          </a:p>
          <a:p>
            <a:r>
              <a:rPr lang="en-US" baseline="0" dirty="0" smtClean="0"/>
              <a:t> </a:t>
            </a:r>
          </a:p>
          <a:p>
            <a:r>
              <a:rPr lang="en-US" dirty="0" smtClean="0"/>
              <a:t>We do want</a:t>
            </a:r>
            <a:r>
              <a:rPr lang="en-US" baseline="0" dirty="0" smtClean="0"/>
              <a:t> to find ones that are marked as proven safe on the label, that they are purified and tested. FDA is still trying to catch up on this industry. I typically send clients to Whole Foods for supplements as they have their own rigorous exploration into their suppliers and regulations. That is a good place to start. I also want to mention a really wonderful website called Consumerlab.com, it’s subscription based and you can see all products they have to ensure they are safe and don’t have any other additives. This testing is not paid for by the supplement companies. </a:t>
            </a:r>
            <a:endParaRPr dirty="0"/>
          </a:p>
        </p:txBody>
      </p:sp>
    </p:spTree>
    <p:extLst>
      <p:ext uri="{BB962C8B-B14F-4D97-AF65-F5344CB8AC3E}">
        <p14:creationId xmlns:p14="http://schemas.microsoft.com/office/powerpoint/2010/main" val="1987049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Hot topic of the day – inflammation</a:t>
            </a:r>
            <a:r>
              <a:rPr lang="en-US" baseline="0" dirty="0" smtClean="0"/>
              <a:t> </a:t>
            </a:r>
          </a:p>
          <a:p>
            <a:r>
              <a:rPr lang="en-US" baseline="0" dirty="0" smtClean="0"/>
              <a:t>We are now finding that inflammation is really an underlying issue for most all health conditions – heart disease, arthritis, inflammatory bowel diseases. When we have a body that is inflamed we tend to just not be feeling very well.  When we lower inflammation in our body, every single health condition improves. </a:t>
            </a:r>
          </a:p>
          <a:p>
            <a:endParaRPr lang="en-US" baseline="0" dirty="0" smtClean="0"/>
          </a:p>
          <a:p>
            <a:r>
              <a:rPr lang="en-US" baseline="0" dirty="0" smtClean="0"/>
              <a:t>Acute inflammation is the body’s natural way to heal its self – it is not always bad. Where we get into the problem is when it’s ongoing, brewing, silent inflammation that comes out through different health conditions. </a:t>
            </a:r>
          </a:p>
          <a:p>
            <a:r>
              <a:rPr lang="en-US" baseline="0" dirty="0" smtClean="0"/>
              <a:t>For instance, if you cut your self you’ll notice swelling and redness that is natural for white blood cells to go their and heal that natural </a:t>
            </a:r>
          </a:p>
          <a:p>
            <a:r>
              <a:rPr lang="en-US" baseline="0" dirty="0" smtClean="0"/>
              <a:t>The problem is chronic low level inflammation can cause damage throughout the body causing risk for heart attack and aches and pains, and not living the best quality of life – basically the body’s way of defending itself from what’s not supposed to be going on. </a:t>
            </a:r>
          </a:p>
          <a:p>
            <a:endParaRPr lang="en-US" baseline="0" dirty="0" smtClean="0"/>
          </a:p>
          <a:p>
            <a:r>
              <a:rPr lang="en-US" baseline="0" dirty="0" smtClean="0"/>
              <a:t>Things that typically create inflammation in the body is a diet that is not healthy. So what I call the standard American diet – SAD diet – contains lots of processed foods, lots of sugar, additives, refined sugar, and out of packages. As opposed to natural foods such as fruits, veggies, high in antioxidants which help cool off natural inflammatory response in the body. </a:t>
            </a:r>
          </a:p>
          <a:p>
            <a:endParaRPr lang="en-US" baseline="0" dirty="0" smtClean="0"/>
          </a:p>
          <a:p>
            <a:r>
              <a:rPr lang="en-US" baseline="0" dirty="0" smtClean="0"/>
              <a:t>There is a way to measure if your blood is inflamed, which puts you at higher risk for heart disease.</a:t>
            </a:r>
          </a:p>
          <a:p>
            <a:r>
              <a:rPr lang="en-US" baseline="0" dirty="0" smtClean="0"/>
              <a:t>CRP test – C Reactive Protein </a:t>
            </a:r>
          </a:p>
          <a:p>
            <a:r>
              <a:rPr lang="en-US" baseline="0" dirty="0" smtClean="0"/>
              <a:t>Homosistene level – also an indicator of inflammation in your body </a:t>
            </a:r>
          </a:p>
          <a:p>
            <a:endParaRPr lang="en-US" baseline="0" dirty="0" smtClean="0"/>
          </a:p>
          <a:p>
            <a:r>
              <a:rPr lang="en-US" baseline="0" dirty="0" smtClean="0"/>
              <a:t>You can also tell if you are inflamed in general you can have pain aches and just not feeling well.</a:t>
            </a:r>
            <a:endParaRPr dirty="0"/>
          </a:p>
        </p:txBody>
      </p:sp>
    </p:spTree>
    <p:extLst>
      <p:ext uri="{BB962C8B-B14F-4D97-AF65-F5344CB8AC3E}">
        <p14:creationId xmlns:p14="http://schemas.microsoft.com/office/powerpoint/2010/main" val="3793778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en-US" dirty="0" smtClean="0"/>
              <a:t>We also have an overabundance</a:t>
            </a:r>
            <a:r>
              <a:rPr lang="en-US" baseline="0" dirty="0" smtClean="0"/>
              <a:t> or o</a:t>
            </a:r>
            <a:r>
              <a:rPr lang="en-US" dirty="0" smtClean="0"/>
              <a:t>ut of balance of</a:t>
            </a:r>
            <a:r>
              <a:rPr lang="en-US" baseline="0" dirty="0" smtClean="0"/>
              <a:t> unhealthy </a:t>
            </a:r>
            <a:r>
              <a:rPr lang="en-US" dirty="0" smtClean="0"/>
              <a:t>oils in our</a:t>
            </a:r>
            <a:r>
              <a:rPr lang="en-US" baseline="0" dirty="0" smtClean="0"/>
              <a:t> diet. Processed foods use an abundance of cheaper vegetable oils, made of omega 6 fatty acids, which out body really doesn’t need a lot of – sunflower, safflower, corn oil puts our body at an imbalance - our body likes to consume the anti inflammatory oils and have those more in abundance and those come from our fatty fish like sardines, if you haven’t tried sardines as an adult please try them. Wild salmon as well, you can also get canned wild salmon or frozen wild salmon burgers. Only the wild salmon has the high omega 3. Farm raised, which you typically get from restaurants and the grocery store that says Atlantic farm raised, is not an anti-inflammatory fish and not high in omega 3s</a:t>
            </a:r>
          </a:p>
          <a:p>
            <a:endParaRPr lang="en-US" baseline="0" dirty="0" smtClean="0"/>
          </a:p>
          <a:p>
            <a:r>
              <a:rPr lang="en-US" baseline="0" dirty="0" smtClean="0"/>
              <a:t>You can of course get omega 3 from supplements if you are not a fish eater but make sure you look for molecularly distilled on the bottle to ensure impurities are taken out.  Nordic naturals, and Kirkland's are good quality brands and rated high by consumer labs.com </a:t>
            </a:r>
          </a:p>
          <a:p>
            <a:endParaRPr lang="en-US" baseline="0" dirty="0" smtClean="0"/>
          </a:p>
          <a:p>
            <a:r>
              <a:rPr lang="en-US" baseline="0" dirty="0" smtClean="0"/>
              <a:t>Flax seed is high in omega 3 however, we do a better easier conversion from the fish source than from the vegetarian source</a:t>
            </a:r>
          </a:p>
          <a:p>
            <a:r>
              <a:rPr lang="en-US" baseline="0" dirty="0" smtClean="0"/>
              <a:t> </a:t>
            </a:r>
          </a:p>
          <a:p>
            <a:r>
              <a:rPr lang="en-US" baseline="0" dirty="0" smtClean="0"/>
              <a:t>Questions from the group:</a:t>
            </a:r>
          </a:p>
          <a:p>
            <a:r>
              <a:rPr lang="en-US" baseline="0" dirty="0" smtClean="0"/>
              <a:t>Going back to fish oil - it has a great ability to thin the blood, however if you have been put on blood thinners, you may be thinning it too much </a:t>
            </a:r>
          </a:p>
          <a:p>
            <a:r>
              <a:rPr lang="en-US" baseline="0" dirty="0" smtClean="0"/>
              <a:t>I have had patients who talked to their doctor and were able to lower the amount of medications they were on </a:t>
            </a:r>
          </a:p>
          <a:p>
            <a:r>
              <a:rPr lang="en-US" baseline="0" dirty="0" smtClean="0"/>
              <a:t>If you are doubling up that sometimes may not be good</a:t>
            </a:r>
          </a:p>
          <a:p>
            <a:endParaRPr lang="en-US" baseline="0" dirty="0" smtClean="0"/>
          </a:p>
          <a:p>
            <a:r>
              <a:rPr lang="en-US" baseline="0" dirty="0" smtClean="0"/>
              <a:t>Olive oil is an omega 9 and great for anti-inflammatory but not as good as omega 3 please don’t use it at a high heat because it is a very heat sensitive oil, should only be used on very low heat, cooked or raw food</a:t>
            </a:r>
          </a:p>
          <a:p>
            <a:r>
              <a:rPr lang="en-US" baseline="0" dirty="0" smtClean="0"/>
              <a:t>Avocado oil, coconut oil, peanut is better for high heat </a:t>
            </a:r>
          </a:p>
        </p:txBody>
      </p:sp>
    </p:spTree>
    <p:extLst>
      <p:ext uri="{BB962C8B-B14F-4D97-AF65-F5344CB8AC3E}">
        <p14:creationId xmlns:p14="http://schemas.microsoft.com/office/powerpoint/2010/main" val="2769322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799"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6/20/2017</a:t>
            </a:fld>
            <a:endParaRPr lang="en-US" dirty="0"/>
          </a:p>
        </p:txBody>
      </p:sp>
      <p:sp>
        <p:nvSpPr>
          <p:cNvPr id="6" name="Holder 6"/>
          <p:cNvSpPr>
            <a:spLocks noGrp="1"/>
          </p:cNvSpPr>
          <p:nvPr>
            <p:ph type="sldNum" sz="quarter" idx="7"/>
          </p:nvPr>
        </p:nvSpPr>
        <p:spPr/>
        <p:txBody>
          <a:bodyPr lIns="0" tIns="0" rIns="0" bIns="0"/>
          <a:lstStyle>
            <a:lvl1pPr>
              <a:defRPr sz="900" b="0" i="0">
                <a:solidFill>
                  <a:srgbClr val="AAB097"/>
                </a:solidFill>
                <a:latin typeface="Arial Narrow"/>
                <a:cs typeface="Arial Narrow"/>
              </a:defRPr>
            </a:lvl1pPr>
          </a:lstStyle>
          <a:p>
            <a:pPr marL="76835">
              <a:lnSpc>
                <a:spcPct val="100000"/>
              </a:lnSpc>
            </a:pPr>
            <a:fld id="{81D60167-4931-47E6-BA6A-407CBD079E47}" type="slidenum">
              <a:rPr dirty="0">
                <a:solidFill>
                  <a:srgbClr val="414636"/>
                </a:solidFill>
              </a:rPr>
              <a:t>‹#›</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00" b="1" i="0">
                <a:solidFill>
                  <a:srgbClr val="39396D"/>
                </a:solidFill>
                <a:latin typeface="Arial Narrow"/>
                <a:cs typeface="Arial Narrow"/>
              </a:defRPr>
            </a:lvl1pPr>
          </a:lstStyle>
          <a:p>
            <a:endParaRPr/>
          </a:p>
        </p:txBody>
      </p:sp>
      <p:sp>
        <p:nvSpPr>
          <p:cNvPr id="3" name="Holder 3"/>
          <p:cNvSpPr>
            <a:spLocks noGrp="1"/>
          </p:cNvSpPr>
          <p:nvPr>
            <p:ph type="body" idx="1"/>
          </p:nvPr>
        </p:nvSpPr>
        <p:spPr/>
        <p:txBody>
          <a:bodyPr lIns="0" tIns="0" rIns="0" bIns="0"/>
          <a:lstStyle>
            <a:lvl1pPr>
              <a:defRPr sz="2400" b="1" i="0">
                <a:solidFill>
                  <a:schemeClr val="tx1"/>
                </a:solidFill>
                <a:latin typeface="Arial Narrow"/>
                <a:cs typeface="Arial Narrow"/>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6/20/2017</a:t>
            </a:fld>
            <a:endParaRPr lang="en-US" dirty="0"/>
          </a:p>
        </p:txBody>
      </p:sp>
      <p:sp>
        <p:nvSpPr>
          <p:cNvPr id="6" name="Holder 6"/>
          <p:cNvSpPr>
            <a:spLocks noGrp="1"/>
          </p:cNvSpPr>
          <p:nvPr>
            <p:ph type="sldNum" sz="quarter" idx="7"/>
          </p:nvPr>
        </p:nvSpPr>
        <p:spPr/>
        <p:txBody>
          <a:bodyPr lIns="0" tIns="0" rIns="0" bIns="0"/>
          <a:lstStyle>
            <a:lvl1pPr>
              <a:defRPr sz="900" b="0" i="0">
                <a:solidFill>
                  <a:srgbClr val="AAB097"/>
                </a:solidFill>
                <a:latin typeface="Arial Narrow"/>
                <a:cs typeface="Arial Narrow"/>
              </a:defRPr>
            </a:lvl1pPr>
          </a:lstStyle>
          <a:p>
            <a:pPr marL="76835">
              <a:lnSpc>
                <a:spcPct val="100000"/>
              </a:lnSpc>
            </a:pPr>
            <a:fld id="{81D60167-4931-47E6-BA6A-407CBD079E47}" type="slidenum">
              <a:rPr dirty="0">
                <a:solidFill>
                  <a:srgbClr val="414636"/>
                </a:solidFill>
              </a:rPr>
              <a:t>‹#›</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00" b="1" i="0">
                <a:solidFill>
                  <a:srgbClr val="39396D"/>
                </a:solidFill>
                <a:latin typeface="Arial Narrow"/>
                <a:cs typeface="Arial Narrow"/>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59"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6/20/2017</a:t>
            </a:fld>
            <a:endParaRPr lang="en-US" dirty="0"/>
          </a:p>
        </p:txBody>
      </p:sp>
      <p:sp>
        <p:nvSpPr>
          <p:cNvPr id="7" name="Holder 7"/>
          <p:cNvSpPr>
            <a:spLocks noGrp="1"/>
          </p:cNvSpPr>
          <p:nvPr>
            <p:ph type="sldNum" sz="quarter" idx="7"/>
          </p:nvPr>
        </p:nvSpPr>
        <p:spPr/>
        <p:txBody>
          <a:bodyPr lIns="0" tIns="0" rIns="0" bIns="0"/>
          <a:lstStyle>
            <a:lvl1pPr>
              <a:defRPr sz="900" b="0" i="0">
                <a:solidFill>
                  <a:srgbClr val="AAB097"/>
                </a:solidFill>
                <a:latin typeface="Arial Narrow"/>
                <a:cs typeface="Arial Narrow"/>
              </a:defRPr>
            </a:lvl1pPr>
          </a:lstStyle>
          <a:p>
            <a:pPr marL="76835">
              <a:lnSpc>
                <a:spcPct val="100000"/>
              </a:lnSpc>
            </a:pPr>
            <a:fld id="{81D60167-4931-47E6-BA6A-407CBD079E47}" type="slidenum">
              <a:rPr dirty="0">
                <a:solidFill>
                  <a:srgbClr val="414636"/>
                </a:solidFill>
              </a:rPr>
              <a:t>‹#›</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00" b="1" i="0">
                <a:solidFill>
                  <a:srgbClr val="39396D"/>
                </a:solidFill>
                <a:latin typeface="Arial Narrow"/>
                <a:cs typeface="Arial Narrow"/>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6/20/2017</a:t>
            </a:fld>
            <a:endParaRPr lang="en-US" dirty="0"/>
          </a:p>
        </p:txBody>
      </p:sp>
      <p:sp>
        <p:nvSpPr>
          <p:cNvPr id="5" name="Holder 5"/>
          <p:cNvSpPr>
            <a:spLocks noGrp="1"/>
          </p:cNvSpPr>
          <p:nvPr>
            <p:ph type="sldNum" sz="quarter" idx="7"/>
          </p:nvPr>
        </p:nvSpPr>
        <p:spPr/>
        <p:txBody>
          <a:bodyPr lIns="0" tIns="0" rIns="0" bIns="0"/>
          <a:lstStyle>
            <a:lvl1pPr>
              <a:defRPr sz="900" b="0" i="0">
                <a:solidFill>
                  <a:srgbClr val="AAB097"/>
                </a:solidFill>
                <a:latin typeface="Arial Narrow"/>
                <a:cs typeface="Arial Narrow"/>
              </a:defRPr>
            </a:lvl1pPr>
          </a:lstStyle>
          <a:p>
            <a:pPr marL="76835">
              <a:lnSpc>
                <a:spcPct val="100000"/>
              </a:lnSpc>
            </a:pPr>
            <a:fld id="{81D60167-4931-47E6-BA6A-407CBD079E47}" type="slidenum">
              <a:rPr dirty="0">
                <a:solidFill>
                  <a:srgbClr val="414636"/>
                </a:solidFill>
              </a:rPr>
              <a:t>‹#›</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4124261"/>
            <a:ext cx="9144000" cy="2052701"/>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0" y="4124325"/>
            <a:ext cx="9144000" cy="0"/>
          </a:xfrm>
          <a:custGeom>
            <a:avLst/>
            <a:gdLst/>
            <a:ahLst/>
            <a:cxnLst/>
            <a:rect l="l" t="t" r="r" b="b"/>
            <a:pathLst>
              <a:path w="9144000">
                <a:moveTo>
                  <a:pt x="0" y="0"/>
                </a:moveTo>
                <a:lnTo>
                  <a:pt x="9144000" y="0"/>
                </a:lnTo>
              </a:path>
            </a:pathLst>
          </a:custGeom>
          <a:ln w="19050">
            <a:solidFill>
              <a:srgbClr val="FFFFFF"/>
            </a:solidFill>
          </a:ln>
        </p:spPr>
        <p:txBody>
          <a:bodyPr wrap="square" lIns="0" tIns="0" rIns="0" bIns="0" rtlCol="0"/>
          <a:lstStyle/>
          <a:p>
            <a:endParaRPr dirty="0"/>
          </a:p>
        </p:txBody>
      </p:sp>
      <p:sp>
        <p:nvSpPr>
          <p:cNvPr id="18" name="bk object 18"/>
          <p:cNvSpPr/>
          <p:nvPr/>
        </p:nvSpPr>
        <p:spPr>
          <a:xfrm>
            <a:off x="0" y="114172"/>
            <a:ext cx="9144000" cy="3995801"/>
          </a:xfrm>
          <a:prstGeom prst="rect">
            <a:avLst/>
          </a:prstGeom>
          <a:blipFill>
            <a:blip r:embed="rId3" cstate="print"/>
            <a:stretch>
              <a:fillRect/>
            </a:stretch>
          </a:blipFill>
        </p:spPr>
        <p:txBody>
          <a:bodyPr wrap="square" lIns="0" tIns="0" rIns="0" bIns="0" rtlCol="0"/>
          <a:lstStyle/>
          <a:p>
            <a:endParaRPr dirty="0"/>
          </a:p>
        </p:txBody>
      </p:sp>
      <p:sp>
        <p:nvSpPr>
          <p:cNvPr id="19" name="bk object 19"/>
          <p:cNvSpPr/>
          <p:nvPr/>
        </p:nvSpPr>
        <p:spPr>
          <a:xfrm>
            <a:off x="6250051" y="6249987"/>
            <a:ext cx="2454275" cy="423862"/>
          </a:xfrm>
          <a:prstGeom prst="rect">
            <a:avLst/>
          </a:prstGeom>
          <a:blipFill>
            <a:blip r:embed="rId4" cstate="print"/>
            <a:stretch>
              <a:fillRect/>
            </a:stretch>
          </a:blipFill>
        </p:spPr>
        <p:txBody>
          <a:bodyPr wrap="square" lIns="0" tIns="0" rIns="0" bIns="0" rtlCol="0"/>
          <a:lstStyle/>
          <a:p>
            <a:endParaRPr dirty="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6/20/2017</a:t>
            </a:fld>
            <a:endParaRPr lang="en-US" dirty="0"/>
          </a:p>
        </p:txBody>
      </p:sp>
      <p:sp>
        <p:nvSpPr>
          <p:cNvPr id="4" name="Holder 4"/>
          <p:cNvSpPr>
            <a:spLocks noGrp="1"/>
          </p:cNvSpPr>
          <p:nvPr>
            <p:ph type="sldNum" sz="quarter" idx="7"/>
          </p:nvPr>
        </p:nvSpPr>
        <p:spPr/>
        <p:txBody>
          <a:bodyPr lIns="0" tIns="0" rIns="0" bIns="0"/>
          <a:lstStyle>
            <a:lvl1pPr>
              <a:defRPr sz="900" b="0" i="0">
                <a:solidFill>
                  <a:srgbClr val="AAB097"/>
                </a:solidFill>
                <a:latin typeface="Arial Narrow"/>
                <a:cs typeface="Arial Narrow"/>
              </a:defRPr>
            </a:lvl1pPr>
          </a:lstStyle>
          <a:p>
            <a:pPr marL="76835">
              <a:lnSpc>
                <a:spcPct val="100000"/>
              </a:lnSpc>
            </a:pPr>
            <a:fld id="{81D60167-4931-47E6-BA6A-407CBD079E47}" type="slidenum">
              <a:rPr dirty="0">
                <a:solidFill>
                  <a:srgbClr val="414636"/>
                </a:solidFill>
              </a:rPr>
              <a:t>‹#›</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4775"/>
          </a:xfrm>
          <a:prstGeom prst="rect">
            <a:avLst/>
          </a:prstGeom>
          <a:blipFill>
            <a:blip r:embed="rId7" cstate="print"/>
            <a:stretch>
              <a:fillRect/>
            </a:stretch>
          </a:blipFill>
        </p:spPr>
        <p:txBody>
          <a:bodyPr wrap="square" lIns="0" tIns="0" rIns="0" bIns="0" rtlCol="0"/>
          <a:lstStyle/>
          <a:p>
            <a:endParaRPr dirty="0"/>
          </a:p>
        </p:txBody>
      </p:sp>
      <p:sp>
        <p:nvSpPr>
          <p:cNvPr id="17" name="bk object 17"/>
          <p:cNvSpPr/>
          <p:nvPr/>
        </p:nvSpPr>
        <p:spPr>
          <a:xfrm>
            <a:off x="6250051" y="6249987"/>
            <a:ext cx="2454275" cy="423862"/>
          </a:xfrm>
          <a:prstGeom prst="rect">
            <a:avLst/>
          </a:prstGeom>
          <a:blipFill>
            <a:blip r:embed="rId8"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535940" y="269008"/>
            <a:ext cx="8072119" cy="923925"/>
          </a:xfrm>
          <a:prstGeom prst="rect">
            <a:avLst/>
          </a:prstGeom>
        </p:spPr>
        <p:txBody>
          <a:bodyPr wrap="square" lIns="0" tIns="0" rIns="0" bIns="0">
            <a:spAutoFit/>
          </a:bodyPr>
          <a:lstStyle>
            <a:lvl1pPr>
              <a:defRPr sz="3400" b="1" i="0">
                <a:solidFill>
                  <a:srgbClr val="39396D"/>
                </a:solidFill>
                <a:latin typeface="Arial Narrow"/>
                <a:cs typeface="Arial Narrow"/>
              </a:defRPr>
            </a:lvl1pPr>
          </a:lstStyle>
          <a:p>
            <a:endParaRPr/>
          </a:p>
        </p:txBody>
      </p:sp>
      <p:sp>
        <p:nvSpPr>
          <p:cNvPr id="3" name="Holder 3"/>
          <p:cNvSpPr>
            <a:spLocks noGrp="1"/>
          </p:cNvSpPr>
          <p:nvPr>
            <p:ph type="body" idx="1"/>
          </p:nvPr>
        </p:nvSpPr>
        <p:spPr>
          <a:xfrm>
            <a:off x="535940" y="1802038"/>
            <a:ext cx="8072119" cy="3969385"/>
          </a:xfrm>
          <a:prstGeom prst="rect">
            <a:avLst/>
          </a:prstGeom>
        </p:spPr>
        <p:txBody>
          <a:bodyPr wrap="square" lIns="0" tIns="0" rIns="0" bIns="0">
            <a:spAutoFit/>
          </a:bodyPr>
          <a:lstStyle>
            <a:lvl1pPr>
              <a:defRPr sz="2400" b="1" i="0">
                <a:solidFill>
                  <a:schemeClr val="tx1"/>
                </a:solidFill>
                <a:latin typeface="Arial Narrow"/>
                <a:cs typeface="Arial Narrow"/>
              </a:defRPr>
            </a:lvl1pPr>
          </a:lstStyle>
          <a:p>
            <a:endParaRPr/>
          </a:p>
        </p:txBody>
      </p:sp>
      <p:sp>
        <p:nvSpPr>
          <p:cNvPr id="4" name="Holder 4"/>
          <p:cNvSpPr>
            <a:spLocks noGrp="1"/>
          </p:cNvSpPr>
          <p:nvPr>
            <p:ph type="ftr" sz="quarter" idx="5"/>
          </p:nvPr>
        </p:nvSpPr>
        <p:spPr>
          <a:xfrm>
            <a:off x="3108960" y="6377940"/>
            <a:ext cx="2926079"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6/20/2017</a:t>
            </a:fld>
            <a:endParaRPr lang="en-US" dirty="0"/>
          </a:p>
        </p:txBody>
      </p:sp>
      <p:sp>
        <p:nvSpPr>
          <p:cNvPr id="6" name="Holder 6"/>
          <p:cNvSpPr>
            <a:spLocks noGrp="1"/>
          </p:cNvSpPr>
          <p:nvPr>
            <p:ph type="sldNum" sz="quarter" idx="7"/>
          </p:nvPr>
        </p:nvSpPr>
        <p:spPr>
          <a:xfrm>
            <a:off x="320547" y="6529605"/>
            <a:ext cx="807085" cy="139700"/>
          </a:xfrm>
          <a:prstGeom prst="rect">
            <a:avLst/>
          </a:prstGeom>
        </p:spPr>
        <p:txBody>
          <a:bodyPr wrap="square" lIns="0" tIns="0" rIns="0" bIns="0">
            <a:spAutoFit/>
          </a:bodyPr>
          <a:lstStyle>
            <a:lvl1pPr>
              <a:defRPr sz="900" b="0" i="0">
                <a:solidFill>
                  <a:srgbClr val="AAB097"/>
                </a:solidFill>
                <a:latin typeface="Arial Narrow"/>
                <a:cs typeface="Arial Narrow"/>
              </a:defRPr>
            </a:lvl1pPr>
          </a:lstStyle>
          <a:p>
            <a:pPr marL="76835">
              <a:lnSpc>
                <a:spcPct val="100000"/>
              </a:lnSpc>
            </a:pPr>
            <a:fld id="{81D60167-4931-47E6-BA6A-407CBD079E47}" type="slidenum">
              <a:rPr dirty="0">
                <a:solidFill>
                  <a:srgbClr val="414636"/>
                </a:solidFill>
              </a:rPr>
              <a:t>‹#›</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ods.od.nih.gov/factsheets/list-al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medical-dictionary.thefreedictionary.com/inflammatio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3400" y="4419600"/>
            <a:ext cx="7923784" cy="1500411"/>
          </a:xfrm>
          <a:prstGeom prst="rect">
            <a:avLst/>
          </a:prstGeom>
        </p:spPr>
        <p:txBody>
          <a:bodyPr vert="horz" wrap="square" lIns="0" tIns="0" rIns="0" bIns="0" rtlCol="0">
            <a:spAutoFit/>
          </a:bodyPr>
          <a:lstStyle/>
          <a:p>
            <a:pPr marL="12700" marR="5080">
              <a:lnSpc>
                <a:spcPts val="3890"/>
              </a:lnSpc>
            </a:pPr>
            <a:r>
              <a:rPr sz="4800" b="1" spc="-20" dirty="0">
                <a:solidFill>
                  <a:srgbClr val="FFFFFF"/>
                </a:solidFill>
                <a:latin typeface="Arial Narrow"/>
                <a:cs typeface="Arial Narrow"/>
              </a:rPr>
              <a:t>He</a:t>
            </a:r>
            <a:r>
              <a:rPr sz="4800" b="1" spc="-10" dirty="0">
                <a:solidFill>
                  <a:srgbClr val="FFFFFF"/>
                </a:solidFill>
                <a:latin typeface="Arial Narrow"/>
                <a:cs typeface="Arial Narrow"/>
              </a:rPr>
              <a:t>r</a:t>
            </a:r>
            <a:r>
              <a:rPr sz="4800" b="1" dirty="0">
                <a:solidFill>
                  <a:srgbClr val="FFFFFF"/>
                </a:solidFill>
                <a:latin typeface="Arial Narrow"/>
                <a:cs typeface="Arial Narrow"/>
              </a:rPr>
              <a:t>bs</a:t>
            </a:r>
            <a:r>
              <a:rPr sz="4800" b="1" spc="-20" dirty="0">
                <a:solidFill>
                  <a:srgbClr val="FFFFFF"/>
                </a:solidFill>
                <a:latin typeface="Arial Narrow"/>
                <a:cs typeface="Arial Narrow"/>
              </a:rPr>
              <a:t> </a:t>
            </a:r>
            <a:r>
              <a:rPr sz="4800" b="1" spc="-5" dirty="0">
                <a:solidFill>
                  <a:srgbClr val="FFFFFF"/>
                </a:solidFill>
                <a:latin typeface="Arial Narrow"/>
                <a:cs typeface="Arial Narrow"/>
              </a:rPr>
              <a:t>an</a:t>
            </a:r>
            <a:r>
              <a:rPr sz="4800" b="1" dirty="0">
                <a:solidFill>
                  <a:srgbClr val="FFFFFF"/>
                </a:solidFill>
                <a:latin typeface="Arial Narrow"/>
                <a:cs typeface="Arial Narrow"/>
              </a:rPr>
              <a:t>d </a:t>
            </a:r>
            <a:r>
              <a:rPr sz="4800" b="1" spc="-15" dirty="0">
                <a:solidFill>
                  <a:srgbClr val="FFFFFF"/>
                </a:solidFill>
                <a:latin typeface="Arial Narrow"/>
                <a:cs typeface="Arial Narrow"/>
              </a:rPr>
              <a:t>Other</a:t>
            </a:r>
            <a:r>
              <a:rPr sz="4800" b="1" spc="5" dirty="0">
                <a:solidFill>
                  <a:srgbClr val="FFFFFF"/>
                </a:solidFill>
                <a:latin typeface="Arial Narrow"/>
                <a:cs typeface="Arial Narrow"/>
              </a:rPr>
              <a:t> </a:t>
            </a:r>
            <a:r>
              <a:rPr sz="4800" b="1" spc="-20" dirty="0">
                <a:solidFill>
                  <a:srgbClr val="FFFFFF"/>
                </a:solidFill>
                <a:latin typeface="Arial Narrow"/>
                <a:cs typeface="Arial Narrow"/>
              </a:rPr>
              <a:t>Natura</a:t>
            </a:r>
            <a:r>
              <a:rPr sz="4800" b="1" dirty="0">
                <a:solidFill>
                  <a:srgbClr val="FFFFFF"/>
                </a:solidFill>
                <a:latin typeface="Arial Narrow"/>
                <a:cs typeface="Arial Narrow"/>
              </a:rPr>
              <a:t>l</a:t>
            </a:r>
            <a:r>
              <a:rPr sz="4800" b="1" spc="-25" dirty="0">
                <a:solidFill>
                  <a:srgbClr val="FFFFFF"/>
                </a:solidFill>
                <a:latin typeface="Arial Narrow"/>
                <a:cs typeface="Arial Narrow"/>
              </a:rPr>
              <a:t> </a:t>
            </a:r>
            <a:r>
              <a:rPr sz="4800" b="1" spc="-20" dirty="0">
                <a:solidFill>
                  <a:srgbClr val="FFFFFF"/>
                </a:solidFill>
                <a:latin typeface="Arial Narrow"/>
                <a:cs typeface="Arial Narrow"/>
              </a:rPr>
              <a:t>Fo</a:t>
            </a:r>
            <a:r>
              <a:rPr sz="4800" b="1" spc="-35" dirty="0">
                <a:solidFill>
                  <a:srgbClr val="FFFFFF"/>
                </a:solidFill>
                <a:latin typeface="Arial Narrow"/>
                <a:cs typeface="Arial Narrow"/>
              </a:rPr>
              <a:t>o</a:t>
            </a:r>
            <a:r>
              <a:rPr sz="4800" b="1" dirty="0">
                <a:solidFill>
                  <a:srgbClr val="FFFFFF"/>
                </a:solidFill>
                <a:latin typeface="Arial Narrow"/>
                <a:cs typeface="Arial Narrow"/>
              </a:rPr>
              <a:t>ds </a:t>
            </a:r>
            <a:endParaRPr lang="en-US" sz="4800" b="1" dirty="0">
              <a:solidFill>
                <a:srgbClr val="FFFFFF"/>
              </a:solidFill>
              <a:latin typeface="Arial Narrow"/>
              <a:cs typeface="Arial Narrow"/>
            </a:endParaRPr>
          </a:p>
          <a:p>
            <a:pPr marL="12700" marR="5080">
              <a:lnSpc>
                <a:spcPts val="3890"/>
              </a:lnSpc>
            </a:pPr>
            <a:r>
              <a:rPr sz="4800" b="1" spc="-15" dirty="0">
                <a:solidFill>
                  <a:srgbClr val="FFFFFF"/>
                </a:solidFill>
                <a:latin typeface="Arial Narrow"/>
                <a:cs typeface="Arial Narrow"/>
              </a:rPr>
              <a:t>for</a:t>
            </a:r>
            <a:r>
              <a:rPr sz="4800" b="1" dirty="0">
                <a:solidFill>
                  <a:srgbClr val="FFFFFF"/>
                </a:solidFill>
                <a:latin typeface="Arial Narrow"/>
                <a:cs typeface="Arial Narrow"/>
              </a:rPr>
              <a:t> </a:t>
            </a:r>
            <a:r>
              <a:rPr sz="4800" b="1" spc="-15" dirty="0">
                <a:solidFill>
                  <a:srgbClr val="FFFFFF"/>
                </a:solidFill>
                <a:latin typeface="Arial Narrow"/>
                <a:cs typeface="Arial Narrow"/>
              </a:rPr>
              <a:t>H</a:t>
            </a:r>
            <a:r>
              <a:rPr sz="4800" b="1" spc="-5" dirty="0">
                <a:solidFill>
                  <a:srgbClr val="FFFFFF"/>
                </a:solidFill>
                <a:latin typeface="Arial Narrow"/>
                <a:cs typeface="Arial Narrow"/>
              </a:rPr>
              <a:t>ealt</a:t>
            </a:r>
            <a:r>
              <a:rPr sz="4800" b="1" dirty="0">
                <a:solidFill>
                  <a:srgbClr val="FFFFFF"/>
                </a:solidFill>
                <a:latin typeface="Arial Narrow"/>
                <a:cs typeface="Arial Narrow"/>
              </a:rPr>
              <a:t>h</a:t>
            </a:r>
            <a:r>
              <a:rPr sz="4800" b="1" spc="-5" dirty="0">
                <a:solidFill>
                  <a:srgbClr val="FFFFFF"/>
                </a:solidFill>
                <a:latin typeface="Arial Narrow"/>
                <a:cs typeface="Arial Narrow"/>
              </a:rPr>
              <a:t> an</a:t>
            </a:r>
            <a:r>
              <a:rPr sz="4800" b="1" dirty="0">
                <a:solidFill>
                  <a:srgbClr val="FFFFFF"/>
                </a:solidFill>
                <a:latin typeface="Arial Narrow"/>
                <a:cs typeface="Arial Narrow"/>
              </a:rPr>
              <a:t>d </a:t>
            </a:r>
            <a:r>
              <a:rPr sz="4800" b="1" spc="-45" dirty="0">
                <a:solidFill>
                  <a:srgbClr val="FFFFFF"/>
                </a:solidFill>
                <a:latin typeface="Arial Narrow"/>
                <a:cs typeface="Arial Narrow"/>
              </a:rPr>
              <a:t>W</a:t>
            </a:r>
            <a:r>
              <a:rPr sz="4800" b="1" spc="-5" dirty="0">
                <a:solidFill>
                  <a:srgbClr val="FFFFFF"/>
                </a:solidFill>
                <a:latin typeface="Arial Narrow"/>
                <a:cs typeface="Arial Narrow"/>
              </a:rPr>
              <a:t>ellness</a:t>
            </a:r>
            <a:endParaRPr lang="en-US" sz="4800" b="1" spc="-5" dirty="0">
              <a:solidFill>
                <a:srgbClr val="FFFFFF"/>
              </a:solidFill>
              <a:latin typeface="Arial Narrow"/>
              <a:cs typeface="Arial Narrow"/>
            </a:endParaRPr>
          </a:p>
          <a:p>
            <a:pPr marL="12700" marR="5080">
              <a:lnSpc>
                <a:spcPts val="3890"/>
              </a:lnSpc>
            </a:pPr>
            <a:r>
              <a:rPr lang="en-US" sz="2400" b="1" spc="-5" dirty="0">
                <a:solidFill>
                  <a:srgbClr val="FFFFFF"/>
                </a:solidFill>
                <a:latin typeface="Arial Narrow"/>
                <a:cs typeface="Arial Narrow"/>
              </a:rPr>
              <a:t>6/8 SOM &amp; Kaiser Permanente Webinar</a:t>
            </a:r>
            <a:endParaRPr sz="2400" dirty="0">
              <a:latin typeface="Arial Narrow"/>
              <a:cs typeface="Arial Narrow"/>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14400" y="506715"/>
            <a:ext cx="7510780" cy="500137"/>
          </a:xfrm>
          <a:prstGeom prst="rect">
            <a:avLst/>
          </a:prstGeom>
        </p:spPr>
        <p:txBody>
          <a:bodyPr vert="horz" wrap="square" lIns="0" tIns="0" rIns="0" bIns="0" rtlCol="0">
            <a:spAutoFit/>
          </a:bodyPr>
          <a:lstStyle/>
          <a:p>
            <a:pPr marL="12700">
              <a:lnSpc>
                <a:spcPts val="3875"/>
              </a:lnSpc>
            </a:pPr>
            <a:r>
              <a:rPr lang="en-US" sz="3400" b="1" spc="-20" dirty="0">
                <a:solidFill>
                  <a:srgbClr val="39396D"/>
                </a:solidFill>
                <a:latin typeface="Arial Narrow"/>
                <a:cs typeface="Arial Narrow"/>
              </a:rPr>
              <a:t>Herbs, spices, </a:t>
            </a:r>
            <a:r>
              <a:rPr sz="3400" b="1" spc="-25" dirty="0">
                <a:solidFill>
                  <a:srgbClr val="39396D"/>
                </a:solidFill>
                <a:latin typeface="Arial Narrow"/>
                <a:cs typeface="Arial Narrow"/>
              </a:rPr>
              <a:t>an</a:t>
            </a:r>
            <a:r>
              <a:rPr sz="3400" b="1" spc="-20" dirty="0">
                <a:solidFill>
                  <a:srgbClr val="39396D"/>
                </a:solidFill>
                <a:latin typeface="Arial Narrow"/>
                <a:cs typeface="Arial Narrow"/>
              </a:rPr>
              <a:t>d</a:t>
            </a:r>
            <a:r>
              <a:rPr sz="3400" b="1" dirty="0">
                <a:solidFill>
                  <a:srgbClr val="39396D"/>
                </a:solidFill>
                <a:latin typeface="Arial Narrow"/>
                <a:cs typeface="Arial Narrow"/>
              </a:rPr>
              <a:t> </a:t>
            </a:r>
            <a:r>
              <a:rPr sz="3400" b="1" spc="-20" dirty="0">
                <a:solidFill>
                  <a:srgbClr val="39396D"/>
                </a:solidFill>
                <a:latin typeface="Arial Narrow"/>
                <a:cs typeface="Arial Narrow"/>
              </a:rPr>
              <a:t>inflamma</a:t>
            </a:r>
            <a:r>
              <a:rPr sz="3400" b="1" spc="-25" dirty="0">
                <a:solidFill>
                  <a:srgbClr val="39396D"/>
                </a:solidFill>
                <a:latin typeface="Arial Narrow"/>
                <a:cs typeface="Arial Narrow"/>
              </a:rPr>
              <a:t>t</a:t>
            </a:r>
            <a:r>
              <a:rPr sz="3400" b="1" spc="-20" dirty="0">
                <a:solidFill>
                  <a:srgbClr val="39396D"/>
                </a:solidFill>
                <a:latin typeface="Arial Narrow"/>
                <a:cs typeface="Arial Narrow"/>
              </a:rPr>
              <a:t>ion:</a:t>
            </a:r>
            <a:r>
              <a:rPr lang="en-US" sz="3400" b="1" spc="-20" dirty="0">
                <a:solidFill>
                  <a:srgbClr val="39396D"/>
                </a:solidFill>
                <a:latin typeface="Arial Narrow"/>
                <a:cs typeface="Arial Narrow"/>
              </a:rPr>
              <a:t> </a:t>
            </a:r>
            <a:r>
              <a:rPr sz="3400" b="1" i="1" spc="-30" dirty="0">
                <a:solidFill>
                  <a:srgbClr val="39396D"/>
                </a:solidFill>
                <a:latin typeface="Arial Narrow"/>
                <a:cs typeface="Arial Narrow"/>
              </a:rPr>
              <a:t>G</a:t>
            </a:r>
            <a:r>
              <a:rPr sz="3400" b="1" i="1" spc="-5" dirty="0">
                <a:solidFill>
                  <a:srgbClr val="39396D"/>
                </a:solidFill>
                <a:latin typeface="Arial Narrow"/>
                <a:cs typeface="Arial Narrow"/>
              </a:rPr>
              <a:t>i</a:t>
            </a:r>
            <a:r>
              <a:rPr sz="3400" b="1" i="1" spc="-20" dirty="0">
                <a:solidFill>
                  <a:srgbClr val="39396D"/>
                </a:solidFill>
                <a:latin typeface="Arial Narrow"/>
                <a:cs typeface="Arial Narrow"/>
              </a:rPr>
              <a:t>nger</a:t>
            </a:r>
            <a:endParaRPr sz="3400" i="1" dirty="0">
              <a:latin typeface="Arial Narrow"/>
              <a:cs typeface="Arial Narrow"/>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10</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808498"/>
            <a:ext cx="7889240" cy="3737433"/>
          </a:xfrm>
          <a:prstGeom prst="rect">
            <a:avLst/>
          </a:prstGeom>
        </p:spPr>
        <p:txBody>
          <a:bodyPr vert="horz" wrap="square" lIns="0" tIns="0" rIns="0" bIns="0" rtlCol="0">
            <a:spAutoFit/>
          </a:bodyPr>
          <a:lstStyle/>
          <a:p>
            <a:pPr marL="12700">
              <a:lnSpc>
                <a:spcPct val="100000"/>
              </a:lnSpc>
            </a:pPr>
            <a:r>
              <a:rPr sz="2000" b="1" spc="-5" dirty="0">
                <a:latin typeface="Arial Narrow"/>
                <a:cs typeface="Arial Narrow"/>
              </a:rPr>
              <a:t>Gin</a:t>
            </a:r>
            <a:r>
              <a:rPr sz="2000" b="1" spc="5" dirty="0">
                <a:latin typeface="Arial Narrow"/>
                <a:cs typeface="Arial Narrow"/>
              </a:rPr>
              <a:t>g</a:t>
            </a:r>
            <a:r>
              <a:rPr sz="2000" b="1" spc="-5" dirty="0">
                <a:latin typeface="Arial Narrow"/>
                <a:cs typeface="Arial Narrow"/>
              </a:rPr>
              <a:t>er</a:t>
            </a:r>
            <a:endParaRPr sz="2000" dirty="0">
              <a:latin typeface="Arial Narrow"/>
              <a:cs typeface="Arial Narrow"/>
            </a:endParaRPr>
          </a:p>
          <a:p>
            <a:pPr marL="299085" marR="975360" indent="-286385">
              <a:lnSpc>
                <a:spcPts val="2740"/>
              </a:lnSpc>
              <a:spcBef>
                <a:spcPts val="1055"/>
              </a:spcBef>
              <a:buClr>
                <a:srgbClr val="8085C1"/>
              </a:buClr>
              <a:buFont typeface="Wingdings"/>
              <a:buChar char=""/>
              <a:tabLst>
                <a:tab pos="299720" algn="l"/>
              </a:tabLst>
            </a:pPr>
            <a:r>
              <a:rPr sz="2400" spc="-10" dirty="0">
                <a:latin typeface="Arial Narrow"/>
                <a:cs typeface="Arial Narrow"/>
              </a:rPr>
              <a:t>t</a:t>
            </a:r>
            <a:r>
              <a:rPr sz="2400" spc="-5" dirty="0">
                <a:latin typeface="Arial Narrow"/>
                <a:cs typeface="Arial Narrow"/>
              </a:rPr>
              <a:t>rop</a:t>
            </a:r>
            <a:r>
              <a:rPr sz="2400" spc="-10" dirty="0">
                <a:latin typeface="Arial Narrow"/>
                <a:cs typeface="Arial Narrow"/>
              </a:rPr>
              <a:t>i</a:t>
            </a:r>
            <a:r>
              <a:rPr sz="2400" spc="-5" dirty="0">
                <a:latin typeface="Arial Narrow"/>
                <a:cs typeface="Arial Narrow"/>
              </a:rPr>
              <a:t>ca</a:t>
            </a:r>
            <a:r>
              <a:rPr sz="2400" dirty="0">
                <a:latin typeface="Arial Narrow"/>
                <a:cs typeface="Arial Narrow"/>
              </a:rPr>
              <a:t>l</a:t>
            </a:r>
            <a:r>
              <a:rPr sz="2400" spc="15" dirty="0">
                <a:latin typeface="Arial Narrow"/>
                <a:cs typeface="Arial Narrow"/>
              </a:rPr>
              <a:t> </a:t>
            </a:r>
            <a:r>
              <a:rPr sz="2400" spc="-5" dirty="0">
                <a:latin typeface="Arial Narrow"/>
                <a:cs typeface="Arial Narrow"/>
              </a:rPr>
              <a:t>p</a:t>
            </a:r>
            <a:r>
              <a:rPr sz="2400" spc="-10" dirty="0">
                <a:latin typeface="Arial Narrow"/>
                <a:cs typeface="Arial Narrow"/>
              </a:rPr>
              <a:t>l</a:t>
            </a:r>
            <a:r>
              <a:rPr sz="2400" spc="-5" dirty="0">
                <a:latin typeface="Arial Narrow"/>
                <a:cs typeface="Arial Narrow"/>
              </a:rPr>
              <a:t>an</a:t>
            </a:r>
            <a:r>
              <a:rPr sz="2400" dirty="0">
                <a:latin typeface="Arial Narrow"/>
                <a:cs typeface="Arial Narrow"/>
              </a:rPr>
              <a:t>t</a:t>
            </a:r>
            <a:r>
              <a:rPr sz="2400" spc="25" dirty="0">
                <a:latin typeface="Arial Narrow"/>
                <a:cs typeface="Arial Narrow"/>
              </a:rPr>
              <a:t> </a:t>
            </a:r>
            <a:r>
              <a:rPr sz="2400" spc="-5" dirty="0">
                <a:latin typeface="Arial Narrow"/>
                <a:cs typeface="Arial Narrow"/>
              </a:rPr>
              <a:t>tha</a:t>
            </a:r>
            <a:r>
              <a:rPr sz="2400" dirty="0">
                <a:latin typeface="Arial Narrow"/>
                <a:cs typeface="Arial Narrow"/>
              </a:rPr>
              <a:t>t</a:t>
            </a:r>
            <a:r>
              <a:rPr sz="2400" spc="15" dirty="0">
                <a:latin typeface="Arial Narrow"/>
                <a:cs typeface="Arial Narrow"/>
              </a:rPr>
              <a:t> </a:t>
            </a:r>
            <a:r>
              <a:rPr sz="2400" spc="-5" dirty="0">
                <a:latin typeface="Arial Narrow"/>
                <a:cs typeface="Arial Narrow"/>
              </a:rPr>
              <a:t>ha</a:t>
            </a:r>
            <a:r>
              <a:rPr sz="2400" dirty="0">
                <a:latin typeface="Arial Narrow"/>
                <a:cs typeface="Arial Narrow"/>
              </a:rPr>
              <a:t>s</a:t>
            </a:r>
            <a:r>
              <a:rPr sz="2400" spc="5" dirty="0">
                <a:latin typeface="Arial Narrow"/>
                <a:cs typeface="Arial Narrow"/>
              </a:rPr>
              <a:t> </a:t>
            </a:r>
            <a:r>
              <a:rPr sz="2400" spc="-5" dirty="0">
                <a:latin typeface="Arial Narrow"/>
                <a:cs typeface="Arial Narrow"/>
              </a:rPr>
              <a:t>gree</a:t>
            </a:r>
            <a:r>
              <a:rPr sz="2400" spc="10" dirty="0">
                <a:latin typeface="Arial Narrow"/>
                <a:cs typeface="Arial Narrow"/>
              </a:rPr>
              <a:t>n</a:t>
            </a:r>
            <a:r>
              <a:rPr sz="2400" spc="-5" dirty="0">
                <a:latin typeface="Arial Narrow"/>
                <a:cs typeface="Arial Narrow"/>
              </a:rPr>
              <a:t>-purpl</a:t>
            </a:r>
            <a:r>
              <a:rPr sz="2400" dirty="0">
                <a:latin typeface="Arial Narrow"/>
                <a:cs typeface="Arial Narrow"/>
              </a:rPr>
              <a:t>e</a:t>
            </a:r>
            <a:r>
              <a:rPr sz="2400" spc="40" dirty="0">
                <a:latin typeface="Arial Narrow"/>
                <a:cs typeface="Arial Narrow"/>
              </a:rPr>
              <a:t> </a:t>
            </a:r>
            <a:r>
              <a:rPr sz="2400" dirty="0">
                <a:latin typeface="Arial Narrow"/>
                <a:cs typeface="Arial Narrow"/>
              </a:rPr>
              <a:t>flow</a:t>
            </a:r>
            <a:r>
              <a:rPr sz="2400" spc="-10" dirty="0">
                <a:latin typeface="Arial Narrow"/>
                <a:cs typeface="Arial Narrow"/>
              </a:rPr>
              <a:t>e</a:t>
            </a:r>
            <a:r>
              <a:rPr sz="2400" dirty="0">
                <a:latin typeface="Arial Narrow"/>
                <a:cs typeface="Arial Narrow"/>
              </a:rPr>
              <a:t>rs</a:t>
            </a:r>
            <a:r>
              <a:rPr sz="2400" spc="15"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a</a:t>
            </a:r>
            <a:r>
              <a:rPr sz="2400" dirty="0">
                <a:latin typeface="Arial Narrow"/>
                <a:cs typeface="Arial Narrow"/>
              </a:rPr>
              <a:t>n</a:t>
            </a:r>
            <a:r>
              <a:rPr sz="2400" spc="5" dirty="0">
                <a:latin typeface="Arial Narrow"/>
                <a:cs typeface="Arial Narrow"/>
              </a:rPr>
              <a:t> </a:t>
            </a:r>
            <a:r>
              <a:rPr sz="2400" spc="-5" dirty="0">
                <a:latin typeface="Arial Narrow"/>
                <a:cs typeface="Arial Narrow"/>
              </a:rPr>
              <a:t>aroma</a:t>
            </a:r>
            <a:r>
              <a:rPr sz="2400" dirty="0">
                <a:latin typeface="Arial Narrow"/>
                <a:cs typeface="Arial Narrow"/>
              </a:rPr>
              <a:t>t</a:t>
            </a:r>
            <a:r>
              <a:rPr sz="2400" spc="-5" dirty="0">
                <a:latin typeface="Arial Narrow"/>
                <a:cs typeface="Arial Narrow"/>
              </a:rPr>
              <a:t>ic un</a:t>
            </a:r>
            <a:r>
              <a:rPr sz="2400" spc="-10" dirty="0">
                <a:latin typeface="Arial Narrow"/>
                <a:cs typeface="Arial Narrow"/>
              </a:rPr>
              <a:t>d</a:t>
            </a:r>
            <a:r>
              <a:rPr sz="2400" spc="-5" dirty="0">
                <a:latin typeface="Arial Narrow"/>
                <a:cs typeface="Arial Narrow"/>
              </a:rPr>
              <a:t>ergroun</a:t>
            </a:r>
            <a:r>
              <a:rPr sz="2400" dirty="0">
                <a:latin typeface="Arial Narrow"/>
                <a:cs typeface="Arial Narrow"/>
              </a:rPr>
              <a:t>d</a:t>
            </a:r>
            <a:r>
              <a:rPr sz="2400" spc="45" dirty="0">
                <a:latin typeface="Arial Narrow"/>
                <a:cs typeface="Arial Narrow"/>
              </a:rPr>
              <a:t> </a:t>
            </a:r>
            <a:r>
              <a:rPr sz="2400" spc="-5" dirty="0">
                <a:latin typeface="Arial Narrow"/>
                <a:cs typeface="Arial Narrow"/>
              </a:rPr>
              <a:t>stem</a:t>
            </a:r>
            <a:endParaRPr sz="2400" dirty="0">
              <a:latin typeface="Arial Narrow"/>
              <a:cs typeface="Arial Narrow"/>
            </a:endParaRPr>
          </a:p>
          <a:p>
            <a:pPr marL="299085" marR="1031240" indent="-286385">
              <a:lnSpc>
                <a:spcPts val="2740"/>
              </a:lnSpc>
              <a:spcBef>
                <a:spcPts val="1989"/>
              </a:spcBef>
              <a:buClr>
                <a:srgbClr val="8085C1"/>
              </a:buClr>
              <a:buFont typeface="Wingdings"/>
              <a:buChar char=""/>
              <a:tabLst>
                <a:tab pos="299720" algn="l"/>
              </a:tabLst>
            </a:pPr>
            <a:r>
              <a:rPr sz="2400" spc="-5" dirty="0">
                <a:latin typeface="Arial Narrow"/>
                <a:cs typeface="Arial Narrow"/>
              </a:rPr>
              <a:t>use</a:t>
            </a:r>
            <a:r>
              <a:rPr sz="2400" dirty="0">
                <a:latin typeface="Arial Narrow"/>
                <a:cs typeface="Arial Narrow"/>
              </a:rPr>
              <a:t>d</a:t>
            </a:r>
            <a:r>
              <a:rPr sz="2400" spc="15" dirty="0">
                <a:latin typeface="Arial Narrow"/>
                <a:cs typeface="Arial Narrow"/>
              </a:rPr>
              <a:t> </a:t>
            </a:r>
            <a:r>
              <a:rPr sz="2400" spc="-5" dirty="0">
                <a:latin typeface="Arial Narrow"/>
                <a:cs typeface="Arial Narrow"/>
              </a:rPr>
              <a:t>a</a:t>
            </a:r>
            <a:r>
              <a:rPr sz="2400" dirty="0">
                <a:latin typeface="Arial Narrow"/>
                <a:cs typeface="Arial Narrow"/>
              </a:rPr>
              <a:t>s</a:t>
            </a:r>
            <a:r>
              <a:rPr sz="2400" spc="10" dirty="0">
                <a:latin typeface="Arial Narrow"/>
                <a:cs typeface="Arial Narrow"/>
              </a:rPr>
              <a:t> </a:t>
            </a:r>
            <a:r>
              <a:rPr sz="2400" dirty="0">
                <a:latin typeface="Arial Narrow"/>
                <a:cs typeface="Arial Narrow"/>
              </a:rPr>
              <a:t>a</a:t>
            </a:r>
            <a:r>
              <a:rPr sz="2400" spc="-5" dirty="0">
                <a:latin typeface="Arial Narrow"/>
                <a:cs typeface="Arial Narrow"/>
              </a:rPr>
              <a:t> </a:t>
            </a:r>
            <a:r>
              <a:rPr sz="2400" dirty="0">
                <a:latin typeface="Arial Narrow"/>
                <a:cs typeface="Arial Narrow"/>
              </a:rPr>
              <a:t>f</a:t>
            </a:r>
            <a:r>
              <a:rPr sz="2400" spc="-5" dirty="0">
                <a:latin typeface="Arial Narrow"/>
                <a:cs typeface="Arial Narrow"/>
              </a:rPr>
              <a:t>o</a:t>
            </a:r>
            <a:r>
              <a:rPr sz="2400" spc="-10" dirty="0">
                <a:latin typeface="Arial Narrow"/>
                <a:cs typeface="Arial Narrow"/>
              </a:rPr>
              <a:t>l</a:t>
            </a:r>
            <a:r>
              <a:rPr sz="2400" dirty="0">
                <a:latin typeface="Arial Narrow"/>
                <a:cs typeface="Arial Narrow"/>
              </a:rPr>
              <a:t>k</a:t>
            </a:r>
            <a:r>
              <a:rPr sz="2400" spc="25" dirty="0">
                <a:latin typeface="Arial Narrow"/>
                <a:cs typeface="Arial Narrow"/>
              </a:rPr>
              <a:t> </a:t>
            </a:r>
            <a:r>
              <a:rPr sz="2400" spc="-5" dirty="0">
                <a:latin typeface="Arial Narrow"/>
                <a:cs typeface="Arial Narrow"/>
              </a:rPr>
              <a:t>o</a:t>
            </a:r>
            <a:r>
              <a:rPr sz="2400" dirty="0">
                <a:latin typeface="Arial Narrow"/>
                <a:cs typeface="Arial Narrow"/>
              </a:rPr>
              <a:t>r traditio</a:t>
            </a:r>
            <a:r>
              <a:rPr sz="2400" spc="-15" dirty="0">
                <a:latin typeface="Arial Narrow"/>
                <a:cs typeface="Arial Narrow"/>
              </a:rPr>
              <a:t>n</a:t>
            </a:r>
            <a:r>
              <a:rPr sz="2400" spc="-5" dirty="0">
                <a:latin typeface="Arial Narrow"/>
                <a:cs typeface="Arial Narrow"/>
              </a:rPr>
              <a:t>a</a:t>
            </a:r>
            <a:r>
              <a:rPr sz="2400" dirty="0">
                <a:latin typeface="Arial Narrow"/>
                <a:cs typeface="Arial Narrow"/>
              </a:rPr>
              <a:t>l</a:t>
            </a:r>
            <a:r>
              <a:rPr sz="2400" spc="40" dirty="0">
                <a:latin typeface="Arial Narrow"/>
                <a:cs typeface="Arial Narrow"/>
              </a:rPr>
              <a:t> </a:t>
            </a:r>
            <a:r>
              <a:rPr sz="2400" dirty="0">
                <a:latin typeface="Arial Narrow"/>
                <a:cs typeface="Arial Narrow"/>
              </a:rPr>
              <a:t>rem</a:t>
            </a:r>
            <a:r>
              <a:rPr sz="2400" spc="-5" dirty="0">
                <a:latin typeface="Arial Narrow"/>
                <a:cs typeface="Arial Narrow"/>
              </a:rPr>
              <a:t>ed</a:t>
            </a:r>
            <a:r>
              <a:rPr sz="2400" dirty="0">
                <a:latin typeface="Arial Narrow"/>
                <a:cs typeface="Arial Narrow"/>
              </a:rPr>
              <a:t>y</a:t>
            </a:r>
            <a:r>
              <a:rPr sz="2400" spc="15" dirty="0">
                <a:latin typeface="Arial Narrow"/>
                <a:cs typeface="Arial Narrow"/>
              </a:rPr>
              <a:t> </a:t>
            </a:r>
            <a:r>
              <a:rPr sz="2400" spc="-5" dirty="0">
                <a:latin typeface="Arial Narrow"/>
                <a:cs typeface="Arial Narrow"/>
              </a:rPr>
              <a:t>fo</a:t>
            </a:r>
            <a:r>
              <a:rPr sz="2400" dirty="0">
                <a:latin typeface="Arial Narrow"/>
                <a:cs typeface="Arial Narrow"/>
              </a:rPr>
              <a:t>r</a:t>
            </a:r>
            <a:r>
              <a:rPr sz="2400" spc="10" dirty="0">
                <a:latin typeface="Arial Narrow"/>
                <a:cs typeface="Arial Narrow"/>
              </a:rPr>
              <a:t> </a:t>
            </a:r>
            <a:r>
              <a:rPr sz="2400" dirty="0">
                <a:latin typeface="Arial Narrow"/>
                <a:cs typeface="Arial Narrow"/>
              </a:rPr>
              <a:t>rheumatoid</a:t>
            </a:r>
            <a:r>
              <a:rPr sz="2400" spc="30" dirty="0">
                <a:latin typeface="Arial Narrow"/>
                <a:cs typeface="Arial Narrow"/>
              </a:rPr>
              <a:t> </a:t>
            </a:r>
            <a:r>
              <a:rPr sz="2400" spc="-5" dirty="0">
                <a:latin typeface="Arial Narrow"/>
                <a:cs typeface="Arial Narrow"/>
              </a:rPr>
              <a:t>ar</a:t>
            </a:r>
            <a:r>
              <a:rPr sz="2400" spc="5" dirty="0">
                <a:latin typeface="Arial Narrow"/>
                <a:cs typeface="Arial Narrow"/>
              </a:rPr>
              <a:t>t</a:t>
            </a:r>
            <a:r>
              <a:rPr sz="2400" spc="-5" dirty="0">
                <a:latin typeface="Arial Narrow"/>
                <a:cs typeface="Arial Narrow"/>
              </a:rPr>
              <a:t>hritis, osteoarth</a:t>
            </a:r>
            <a:r>
              <a:rPr sz="2400" spc="5" dirty="0">
                <a:latin typeface="Arial Narrow"/>
                <a:cs typeface="Arial Narrow"/>
              </a:rPr>
              <a:t>r</a:t>
            </a:r>
            <a:r>
              <a:rPr sz="2400" spc="-5" dirty="0">
                <a:latin typeface="Arial Narrow"/>
                <a:cs typeface="Arial Narrow"/>
              </a:rPr>
              <a:t>itis</a:t>
            </a:r>
            <a:r>
              <a:rPr sz="2400" dirty="0">
                <a:latin typeface="Arial Narrow"/>
                <a:cs typeface="Arial Narrow"/>
              </a:rPr>
              <a:t>,</a:t>
            </a:r>
            <a:r>
              <a:rPr sz="2400" spc="25" dirty="0">
                <a:latin typeface="Arial Narrow"/>
                <a:cs typeface="Arial Narrow"/>
              </a:rPr>
              <a:t> </a:t>
            </a:r>
            <a:r>
              <a:rPr sz="2400" spc="-5" dirty="0">
                <a:latin typeface="Arial Narrow"/>
                <a:cs typeface="Arial Narrow"/>
              </a:rPr>
              <a:t>an</a:t>
            </a:r>
            <a:r>
              <a:rPr sz="2400" dirty="0">
                <a:latin typeface="Arial Narrow"/>
                <a:cs typeface="Arial Narrow"/>
              </a:rPr>
              <a:t>d</a:t>
            </a:r>
            <a:r>
              <a:rPr sz="2400" spc="25" dirty="0">
                <a:latin typeface="Arial Narrow"/>
                <a:cs typeface="Arial Narrow"/>
              </a:rPr>
              <a:t> </a:t>
            </a:r>
            <a:r>
              <a:rPr sz="2400" spc="-5" dirty="0">
                <a:latin typeface="Arial Narrow"/>
                <a:cs typeface="Arial Narrow"/>
              </a:rPr>
              <a:t>j</a:t>
            </a:r>
            <a:r>
              <a:rPr sz="2400" spc="-10" dirty="0">
                <a:latin typeface="Arial Narrow"/>
                <a:cs typeface="Arial Narrow"/>
              </a:rPr>
              <a:t>o</a:t>
            </a:r>
            <a:r>
              <a:rPr sz="2400" spc="-5" dirty="0">
                <a:latin typeface="Arial Narrow"/>
                <a:cs typeface="Arial Narrow"/>
              </a:rPr>
              <a:t>i</a:t>
            </a:r>
            <a:r>
              <a:rPr sz="2400" spc="-10" dirty="0">
                <a:latin typeface="Arial Narrow"/>
                <a:cs typeface="Arial Narrow"/>
              </a:rPr>
              <a:t>n</a:t>
            </a:r>
            <a:r>
              <a:rPr sz="2400" dirty="0">
                <a:latin typeface="Arial Narrow"/>
                <a:cs typeface="Arial Narrow"/>
              </a:rPr>
              <a:t>t</a:t>
            </a:r>
            <a:r>
              <a:rPr sz="2400" spc="3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muscl</a:t>
            </a:r>
            <a:r>
              <a:rPr sz="2400" dirty="0">
                <a:latin typeface="Arial Narrow"/>
                <a:cs typeface="Arial Narrow"/>
              </a:rPr>
              <a:t>e</a:t>
            </a:r>
            <a:r>
              <a:rPr sz="2400" spc="30" dirty="0">
                <a:latin typeface="Arial Narrow"/>
                <a:cs typeface="Arial Narrow"/>
              </a:rPr>
              <a:t> </a:t>
            </a:r>
            <a:r>
              <a:rPr sz="2400" spc="-5" dirty="0">
                <a:latin typeface="Arial Narrow"/>
                <a:cs typeface="Arial Narrow"/>
              </a:rPr>
              <a:t>pa</a:t>
            </a:r>
            <a:r>
              <a:rPr sz="2400" spc="-10" dirty="0">
                <a:latin typeface="Arial Narrow"/>
                <a:cs typeface="Arial Narrow"/>
              </a:rPr>
              <a:t>i</a:t>
            </a:r>
            <a:r>
              <a:rPr sz="2400" dirty="0">
                <a:latin typeface="Arial Narrow"/>
                <a:cs typeface="Arial Narrow"/>
              </a:rPr>
              <a:t>n</a:t>
            </a:r>
          </a:p>
          <a:p>
            <a:pPr marL="299085" marR="5080" indent="-286385">
              <a:lnSpc>
                <a:spcPct val="95000"/>
              </a:lnSpc>
              <a:spcBef>
                <a:spcPts val="1925"/>
              </a:spcBef>
              <a:buClr>
                <a:srgbClr val="8085C1"/>
              </a:buClr>
              <a:buFont typeface="Wingdings"/>
              <a:buChar char=""/>
              <a:tabLst>
                <a:tab pos="299720" algn="l"/>
              </a:tabLst>
            </a:pPr>
            <a:r>
              <a:rPr sz="2400" spc="-15" dirty="0">
                <a:latin typeface="Arial Narrow"/>
                <a:cs typeface="Arial Narrow"/>
              </a:rPr>
              <a:t>R</a:t>
            </a:r>
            <a:r>
              <a:rPr sz="2400" spc="-25" dirty="0">
                <a:latin typeface="Arial Narrow"/>
                <a:cs typeface="Arial Narrow"/>
              </a:rPr>
              <a:t>e</a:t>
            </a:r>
            <a:r>
              <a:rPr sz="2400" spc="-5" dirty="0">
                <a:latin typeface="Arial Narrow"/>
                <a:cs typeface="Arial Narrow"/>
              </a:rPr>
              <a:t>searc</a:t>
            </a:r>
            <a:r>
              <a:rPr sz="2400" dirty="0">
                <a:latin typeface="Arial Narrow"/>
                <a:cs typeface="Arial Narrow"/>
              </a:rPr>
              <a:t>h</a:t>
            </a:r>
            <a:r>
              <a:rPr sz="2400" spc="35" dirty="0">
                <a:latin typeface="Arial Narrow"/>
                <a:cs typeface="Arial Narrow"/>
              </a:rPr>
              <a:t> </a:t>
            </a:r>
            <a:r>
              <a:rPr sz="2400" spc="-5" dirty="0">
                <a:latin typeface="Arial Narrow"/>
                <a:cs typeface="Arial Narrow"/>
              </a:rPr>
              <a:t>b</a:t>
            </a:r>
            <a:r>
              <a:rPr sz="2400" dirty="0">
                <a:latin typeface="Arial Narrow"/>
                <a:cs typeface="Arial Narrow"/>
              </a:rPr>
              <a:t>y</a:t>
            </a:r>
            <a:r>
              <a:rPr sz="2400" spc="10" dirty="0">
                <a:latin typeface="Arial Narrow"/>
                <a:cs typeface="Arial Narrow"/>
              </a:rPr>
              <a:t> </a:t>
            </a:r>
            <a:r>
              <a:rPr sz="2400" spc="-5" dirty="0">
                <a:latin typeface="Arial Narrow"/>
                <a:cs typeface="Arial Narrow"/>
              </a:rPr>
              <a:t>th</a:t>
            </a:r>
            <a:r>
              <a:rPr sz="2400" dirty="0">
                <a:latin typeface="Arial Narrow"/>
                <a:cs typeface="Arial Narrow"/>
              </a:rPr>
              <a:t>e</a:t>
            </a:r>
            <a:r>
              <a:rPr sz="2400" spc="10" dirty="0">
                <a:latin typeface="Arial Narrow"/>
                <a:cs typeface="Arial Narrow"/>
              </a:rPr>
              <a:t> </a:t>
            </a:r>
            <a:r>
              <a:rPr sz="2400" spc="-15" dirty="0">
                <a:latin typeface="Arial Narrow"/>
                <a:cs typeface="Arial Narrow"/>
              </a:rPr>
              <a:t>N</a:t>
            </a:r>
            <a:r>
              <a:rPr sz="2400" spc="-25" dirty="0">
                <a:latin typeface="Arial Narrow"/>
                <a:cs typeface="Arial Narrow"/>
              </a:rPr>
              <a:t>a</a:t>
            </a:r>
            <a:r>
              <a:rPr sz="2400" dirty="0">
                <a:latin typeface="Arial Narrow"/>
                <a:cs typeface="Arial Narrow"/>
              </a:rPr>
              <a:t>tional</a:t>
            </a:r>
            <a:r>
              <a:rPr sz="2400" spc="35" dirty="0">
                <a:latin typeface="Arial Narrow"/>
                <a:cs typeface="Arial Narrow"/>
              </a:rPr>
              <a:t> </a:t>
            </a:r>
            <a:r>
              <a:rPr sz="2400" spc="-15" dirty="0">
                <a:latin typeface="Arial Narrow"/>
                <a:cs typeface="Arial Narrow"/>
              </a:rPr>
              <a:t>C</a:t>
            </a:r>
            <a:r>
              <a:rPr sz="2400" spc="-25" dirty="0">
                <a:latin typeface="Arial Narrow"/>
                <a:cs typeface="Arial Narrow"/>
              </a:rPr>
              <a:t>e</a:t>
            </a:r>
            <a:r>
              <a:rPr sz="2400" spc="-5" dirty="0">
                <a:latin typeface="Arial Narrow"/>
                <a:cs typeface="Arial Narrow"/>
              </a:rPr>
              <a:t>nte</a:t>
            </a:r>
            <a:r>
              <a:rPr sz="2400" dirty="0">
                <a:latin typeface="Arial Narrow"/>
                <a:cs typeface="Arial Narrow"/>
              </a:rPr>
              <a:t>r</a:t>
            </a:r>
            <a:r>
              <a:rPr sz="2400" spc="15" dirty="0">
                <a:latin typeface="Arial Narrow"/>
                <a:cs typeface="Arial Narrow"/>
              </a:rPr>
              <a:t> </a:t>
            </a:r>
            <a:r>
              <a:rPr sz="2400" spc="-5" dirty="0">
                <a:latin typeface="Arial Narrow"/>
                <a:cs typeface="Arial Narrow"/>
              </a:rPr>
              <a:t>fo</a:t>
            </a:r>
            <a:r>
              <a:rPr sz="2400" dirty="0">
                <a:latin typeface="Arial Narrow"/>
                <a:cs typeface="Arial Narrow"/>
              </a:rPr>
              <a:t>r</a:t>
            </a:r>
            <a:r>
              <a:rPr sz="2400" spc="5" dirty="0">
                <a:latin typeface="Arial Narrow"/>
                <a:cs typeface="Arial Narrow"/>
              </a:rPr>
              <a:t> </a:t>
            </a:r>
            <a:r>
              <a:rPr sz="2400" spc="-15" dirty="0">
                <a:latin typeface="Arial Narrow"/>
                <a:cs typeface="Arial Narrow"/>
              </a:rPr>
              <a:t>C</a:t>
            </a:r>
            <a:r>
              <a:rPr sz="2400" spc="-25" dirty="0">
                <a:latin typeface="Arial Narrow"/>
                <a:cs typeface="Arial Narrow"/>
              </a:rPr>
              <a:t>o</a:t>
            </a:r>
            <a:r>
              <a:rPr sz="2400" spc="-5" dirty="0">
                <a:latin typeface="Arial Narrow"/>
                <a:cs typeface="Arial Narrow"/>
              </a:rPr>
              <a:t>mplementar</a:t>
            </a:r>
            <a:r>
              <a:rPr sz="2400" dirty="0">
                <a:latin typeface="Arial Narrow"/>
                <a:cs typeface="Arial Narrow"/>
              </a:rPr>
              <a:t>y</a:t>
            </a:r>
            <a:r>
              <a:rPr sz="2400" spc="4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dirty="0">
                <a:latin typeface="Arial Narrow"/>
                <a:cs typeface="Arial Narrow"/>
              </a:rPr>
              <a:t>A</a:t>
            </a:r>
            <a:r>
              <a:rPr sz="2400" spc="-10" dirty="0">
                <a:latin typeface="Arial Narrow"/>
                <a:cs typeface="Arial Narrow"/>
              </a:rPr>
              <a:t>l</a:t>
            </a:r>
            <a:r>
              <a:rPr sz="2400" dirty="0">
                <a:latin typeface="Arial Narrow"/>
                <a:cs typeface="Arial Narrow"/>
              </a:rPr>
              <a:t>ternat</a:t>
            </a:r>
            <a:r>
              <a:rPr sz="2400" spc="-5" dirty="0">
                <a:latin typeface="Arial Narrow"/>
                <a:cs typeface="Arial Narrow"/>
              </a:rPr>
              <a:t>ive Medic</a:t>
            </a:r>
            <a:r>
              <a:rPr sz="2400" spc="-10" dirty="0">
                <a:latin typeface="Arial Narrow"/>
                <a:cs typeface="Arial Narrow"/>
              </a:rPr>
              <a:t>i</a:t>
            </a:r>
            <a:r>
              <a:rPr sz="2400" spc="-5" dirty="0">
                <a:latin typeface="Arial Narrow"/>
                <a:cs typeface="Arial Narrow"/>
              </a:rPr>
              <a:t>n</a:t>
            </a:r>
            <a:r>
              <a:rPr sz="2400" dirty="0">
                <a:latin typeface="Arial Narrow"/>
                <a:cs typeface="Arial Narrow"/>
              </a:rPr>
              <a:t>e</a:t>
            </a:r>
            <a:r>
              <a:rPr sz="2400" spc="30" dirty="0">
                <a:latin typeface="Arial Narrow"/>
                <a:cs typeface="Arial Narrow"/>
              </a:rPr>
              <a:t> </a:t>
            </a:r>
            <a:r>
              <a:rPr sz="2400" spc="-15" dirty="0">
                <a:latin typeface="Arial Narrow"/>
                <a:cs typeface="Arial Narrow"/>
              </a:rPr>
              <a:t>(NC</a:t>
            </a:r>
            <a:r>
              <a:rPr sz="2400" spc="-25" dirty="0">
                <a:latin typeface="Arial Narrow"/>
                <a:cs typeface="Arial Narrow"/>
              </a:rPr>
              <a:t>C</a:t>
            </a:r>
            <a:r>
              <a:rPr sz="2400" spc="-15" dirty="0">
                <a:latin typeface="Arial Narrow"/>
                <a:cs typeface="Arial Narrow"/>
              </a:rPr>
              <a:t>AM)</a:t>
            </a:r>
            <a:r>
              <a:rPr sz="2400" spc="5" dirty="0">
                <a:latin typeface="Arial Narrow"/>
                <a:cs typeface="Arial Narrow"/>
              </a:rPr>
              <a:t> </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d</a:t>
            </a:r>
            <a:r>
              <a:rPr sz="2400" spc="-10" dirty="0">
                <a:latin typeface="Arial Narrow"/>
                <a:cs typeface="Arial Narrow"/>
              </a:rPr>
              <a:t>i</a:t>
            </a:r>
            <a:r>
              <a:rPr sz="2400" spc="-5" dirty="0">
                <a:latin typeface="Arial Narrow"/>
                <a:cs typeface="Arial Narrow"/>
              </a:rPr>
              <a:t>cate</a:t>
            </a:r>
            <a:r>
              <a:rPr sz="2400" dirty="0">
                <a:latin typeface="Arial Narrow"/>
                <a:cs typeface="Arial Narrow"/>
              </a:rPr>
              <a:t>s</a:t>
            </a:r>
            <a:r>
              <a:rPr sz="2400" spc="50" dirty="0">
                <a:latin typeface="Arial Narrow"/>
                <a:cs typeface="Arial Narrow"/>
              </a:rPr>
              <a:t> </a:t>
            </a:r>
            <a:r>
              <a:rPr sz="2400" spc="-5" dirty="0">
                <a:latin typeface="Arial Narrow"/>
                <a:cs typeface="Arial Narrow"/>
              </a:rPr>
              <a:t>tha</a:t>
            </a:r>
            <a:r>
              <a:rPr sz="2400" dirty="0">
                <a:latin typeface="Arial Narrow"/>
                <a:cs typeface="Arial Narrow"/>
              </a:rPr>
              <a:t>t</a:t>
            </a:r>
            <a:r>
              <a:rPr sz="2400" spc="15" dirty="0">
                <a:latin typeface="Arial Narrow"/>
                <a:cs typeface="Arial Narrow"/>
              </a:rPr>
              <a:t> </a:t>
            </a:r>
            <a:r>
              <a:rPr sz="2400" spc="-5" dirty="0">
                <a:latin typeface="Arial Narrow"/>
                <a:cs typeface="Arial Narrow"/>
              </a:rPr>
              <a:t>i</a:t>
            </a:r>
            <a:r>
              <a:rPr sz="2400" dirty="0">
                <a:latin typeface="Arial Narrow"/>
                <a:cs typeface="Arial Narrow"/>
              </a:rPr>
              <a:t>t </a:t>
            </a:r>
            <a:r>
              <a:rPr sz="2400" spc="-5" dirty="0">
                <a:latin typeface="Arial Narrow"/>
                <a:cs typeface="Arial Narrow"/>
              </a:rPr>
              <a:t>i</a:t>
            </a:r>
            <a:r>
              <a:rPr sz="2400" dirty="0">
                <a:latin typeface="Arial Narrow"/>
                <a:cs typeface="Arial Narrow"/>
              </a:rPr>
              <a:t>s</a:t>
            </a:r>
            <a:r>
              <a:rPr sz="2400" spc="10" dirty="0">
                <a:latin typeface="Arial Narrow"/>
                <a:cs typeface="Arial Narrow"/>
              </a:rPr>
              <a:t> </a:t>
            </a:r>
            <a:r>
              <a:rPr sz="2400" spc="-5" dirty="0">
                <a:latin typeface="Arial Narrow"/>
                <a:cs typeface="Arial Narrow"/>
              </a:rPr>
              <a:t>unc</a:t>
            </a:r>
            <a:r>
              <a:rPr sz="2400" spc="-15" dirty="0">
                <a:latin typeface="Arial Narrow"/>
                <a:cs typeface="Arial Narrow"/>
              </a:rPr>
              <a:t>l</a:t>
            </a:r>
            <a:r>
              <a:rPr sz="2400" spc="-5" dirty="0">
                <a:latin typeface="Arial Narrow"/>
                <a:cs typeface="Arial Narrow"/>
              </a:rPr>
              <a:t>ea</a:t>
            </a:r>
            <a:r>
              <a:rPr sz="2400" dirty="0">
                <a:latin typeface="Arial Narrow"/>
                <a:cs typeface="Arial Narrow"/>
              </a:rPr>
              <a:t>r</a:t>
            </a:r>
            <a:r>
              <a:rPr sz="2400" spc="45" dirty="0">
                <a:latin typeface="Arial Narrow"/>
                <a:cs typeface="Arial Narrow"/>
              </a:rPr>
              <a:t> </a:t>
            </a:r>
            <a:r>
              <a:rPr sz="2400" spc="-15" dirty="0">
                <a:latin typeface="Arial Narrow"/>
                <a:cs typeface="Arial Narrow"/>
              </a:rPr>
              <a:t>w</a:t>
            </a:r>
            <a:r>
              <a:rPr sz="2400" spc="-25" dirty="0">
                <a:latin typeface="Arial Narrow"/>
                <a:cs typeface="Arial Narrow"/>
              </a:rPr>
              <a:t>h</a:t>
            </a:r>
            <a:r>
              <a:rPr sz="2400" spc="-5" dirty="0">
                <a:latin typeface="Arial Narrow"/>
                <a:cs typeface="Arial Narrow"/>
              </a:rPr>
              <a:t>ethe</a:t>
            </a:r>
            <a:r>
              <a:rPr sz="2400" dirty="0">
                <a:latin typeface="Arial Narrow"/>
                <a:cs typeface="Arial Narrow"/>
              </a:rPr>
              <a:t>r</a:t>
            </a:r>
            <a:r>
              <a:rPr sz="2400" spc="25" dirty="0">
                <a:latin typeface="Arial Narrow"/>
                <a:cs typeface="Arial Narrow"/>
              </a:rPr>
              <a:t> </a:t>
            </a:r>
            <a:r>
              <a:rPr sz="2400" spc="-5" dirty="0">
                <a:latin typeface="Arial Narrow"/>
                <a:cs typeface="Arial Narrow"/>
              </a:rPr>
              <a:t>g</a:t>
            </a:r>
            <a:r>
              <a:rPr sz="2400" spc="-10" dirty="0">
                <a:latin typeface="Arial Narrow"/>
                <a:cs typeface="Arial Narrow"/>
              </a:rPr>
              <a:t>i</a:t>
            </a:r>
            <a:r>
              <a:rPr sz="2400" spc="-5" dirty="0">
                <a:latin typeface="Arial Narrow"/>
                <a:cs typeface="Arial Narrow"/>
              </a:rPr>
              <a:t>ng</a:t>
            </a:r>
            <a:r>
              <a:rPr sz="2400" spc="-10" dirty="0">
                <a:latin typeface="Arial Narrow"/>
                <a:cs typeface="Arial Narrow"/>
              </a:rPr>
              <a:t>er</a:t>
            </a:r>
            <a:r>
              <a:rPr sz="2400" spc="40" dirty="0">
                <a:latin typeface="Arial Narrow"/>
                <a:cs typeface="Arial Narrow"/>
              </a:rPr>
              <a:t> </a:t>
            </a:r>
            <a:r>
              <a:rPr sz="2400" spc="-5" dirty="0">
                <a:latin typeface="Arial Narrow"/>
                <a:cs typeface="Arial Narrow"/>
              </a:rPr>
              <a:t>is effectiv</a:t>
            </a:r>
            <a:r>
              <a:rPr sz="2400" dirty="0">
                <a:latin typeface="Arial Narrow"/>
                <a:cs typeface="Arial Narrow"/>
              </a:rPr>
              <a:t>e</a:t>
            </a:r>
            <a:r>
              <a:rPr sz="2400" spc="20" dirty="0">
                <a:latin typeface="Arial Narrow"/>
                <a:cs typeface="Arial Narrow"/>
              </a:rPr>
              <a:t> </a:t>
            </a:r>
            <a:r>
              <a:rPr sz="2400" spc="-5" dirty="0">
                <a:latin typeface="Arial Narrow"/>
                <a:cs typeface="Arial Narrow"/>
              </a:rPr>
              <a:t>i</a:t>
            </a:r>
            <a:r>
              <a:rPr sz="2400" dirty="0">
                <a:latin typeface="Arial Narrow"/>
                <a:cs typeface="Arial Narrow"/>
              </a:rPr>
              <a:t>n</a:t>
            </a:r>
            <a:r>
              <a:rPr sz="2400" spc="5" dirty="0">
                <a:latin typeface="Arial Narrow"/>
                <a:cs typeface="Arial Narrow"/>
              </a:rPr>
              <a:t> </a:t>
            </a:r>
            <a:r>
              <a:rPr sz="2400" dirty="0">
                <a:latin typeface="Arial Narrow"/>
                <a:cs typeface="Arial Narrow"/>
              </a:rPr>
              <a:t>t</a:t>
            </a:r>
            <a:r>
              <a:rPr sz="2400" spc="5" dirty="0">
                <a:latin typeface="Arial Narrow"/>
                <a:cs typeface="Arial Narrow"/>
              </a:rPr>
              <a:t>r</a:t>
            </a:r>
            <a:r>
              <a:rPr sz="2400" spc="-5" dirty="0">
                <a:latin typeface="Arial Narrow"/>
                <a:cs typeface="Arial Narrow"/>
              </a:rPr>
              <a:t>eat</a:t>
            </a:r>
            <a:r>
              <a:rPr sz="2400" spc="-10" dirty="0">
                <a:latin typeface="Arial Narrow"/>
                <a:cs typeface="Arial Narrow"/>
              </a:rPr>
              <a:t>i</a:t>
            </a:r>
            <a:r>
              <a:rPr sz="2400" spc="-5" dirty="0">
                <a:latin typeface="Arial Narrow"/>
                <a:cs typeface="Arial Narrow"/>
              </a:rPr>
              <a:t>n</a:t>
            </a:r>
            <a:r>
              <a:rPr sz="2400" dirty="0">
                <a:latin typeface="Arial Narrow"/>
                <a:cs typeface="Arial Narrow"/>
              </a:rPr>
              <a:t>g</a:t>
            </a:r>
            <a:r>
              <a:rPr sz="2400" spc="15" dirty="0">
                <a:latin typeface="Arial Narrow"/>
                <a:cs typeface="Arial Narrow"/>
              </a:rPr>
              <a:t> </a:t>
            </a:r>
            <a:r>
              <a:rPr sz="2400" dirty="0">
                <a:latin typeface="Arial Narrow"/>
                <a:cs typeface="Arial Narrow"/>
              </a:rPr>
              <a:t>rheumato</a:t>
            </a:r>
            <a:r>
              <a:rPr sz="2400" spc="-15" dirty="0">
                <a:latin typeface="Arial Narrow"/>
                <a:cs typeface="Arial Narrow"/>
              </a:rPr>
              <a:t>i</a:t>
            </a:r>
            <a:r>
              <a:rPr sz="2400" dirty="0">
                <a:latin typeface="Arial Narrow"/>
                <a:cs typeface="Arial Narrow"/>
              </a:rPr>
              <a:t>d</a:t>
            </a:r>
            <a:r>
              <a:rPr sz="2400" spc="30" dirty="0">
                <a:latin typeface="Arial Narrow"/>
                <a:cs typeface="Arial Narrow"/>
              </a:rPr>
              <a:t> </a:t>
            </a:r>
            <a:r>
              <a:rPr sz="2400" spc="-5" dirty="0">
                <a:latin typeface="Arial Narrow"/>
                <a:cs typeface="Arial Narrow"/>
              </a:rPr>
              <a:t>arthritis</a:t>
            </a:r>
            <a:r>
              <a:rPr sz="2400" dirty="0">
                <a:latin typeface="Arial Narrow"/>
                <a:cs typeface="Arial Narrow"/>
              </a:rPr>
              <a:t>, </a:t>
            </a:r>
            <a:r>
              <a:rPr sz="2400" spc="-5" dirty="0">
                <a:latin typeface="Arial Narrow"/>
                <a:cs typeface="Arial Narrow"/>
              </a:rPr>
              <a:t>osteoarthritis</a:t>
            </a:r>
            <a:r>
              <a:rPr sz="2400" dirty="0">
                <a:latin typeface="Arial Narrow"/>
                <a:cs typeface="Arial Narrow"/>
              </a:rPr>
              <a:t>,</a:t>
            </a:r>
            <a:r>
              <a:rPr sz="2400" spc="30" dirty="0">
                <a:latin typeface="Arial Narrow"/>
                <a:cs typeface="Arial Narrow"/>
              </a:rPr>
              <a:t> </a:t>
            </a:r>
            <a:r>
              <a:rPr sz="2400" spc="-5" dirty="0">
                <a:latin typeface="Arial Narrow"/>
                <a:cs typeface="Arial Narrow"/>
              </a:rPr>
              <a:t>o</a:t>
            </a:r>
            <a:r>
              <a:rPr sz="2400" dirty="0">
                <a:latin typeface="Arial Narrow"/>
                <a:cs typeface="Arial Narrow"/>
              </a:rPr>
              <a:t>r </a:t>
            </a:r>
            <a:r>
              <a:rPr sz="2400" spc="-5" dirty="0">
                <a:latin typeface="Arial Narrow"/>
                <a:cs typeface="Arial Narrow"/>
              </a:rPr>
              <a:t>jo</a:t>
            </a:r>
            <a:r>
              <a:rPr sz="2400" spc="-10" dirty="0">
                <a:latin typeface="Arial Narrow"/>
                <a:cs typeface="Arial Narrow"/>
              </a:rPr>
              <a:t>i</a:t>
            </a:r>
            <a:r>
              <a:rPr sz="2400" spc="-5" dirty="0">
                <a:latin typeface="Arial Narrow"/>
                <a:cs typeface="Arial Narrow"/>
              </a:rPr>
              <a:t>n</a:t>
            </a:r>
            <a:r>
              <a:rPr sz="2400" dirty="0">
                <a:latin typeface="Arial Narrow"/>
                <a:cs typeface="Arial Narrow"/>
              </a:rPr>
              <a:t>t</a:t>
            </a:r>
            <a:r>
              <a:rPr sz="2400" spc="25" dirty="0">
                <a:latin typeface="Arial Narrow"/>
                <a:cs typeface="Arial Narrow"/>
              </a:rPr>
              <a:t> </a:t>
            </a:r>
            <a:r>
              <a:rPr sz="2400" spc="-5" dirty="0">
                <a:latin typeface="Arial Narrow"/>
                <a:cs typeface="Arial Narrow"/>
              </a:rPr>
              <a:t>and muscl</a:t>
            </a:r>
            <a:r>
              <a:rPr sz="2400" dirty="0">
                <a:latin typeface="Arial Narrow"/>
                <a:cs typeface="Arial Narrow"/>
              </a:rPr>
              <a:t>e</a:t>
            </a:r>
            <a:r>
              <a:rPr sz="2400" spc="20" dirty="0">
                <a:latin typeface="Arial Narrow"/>
                <a:cs typeface="Arial Narrow"/>
              </a:rPr>
              <a:t> </a:t>
            </a:r>
            <a:r>
              <a:rPr sz="2400" spc="-5" dirty="0">
                <a:latin typeface="Arial Narrow"/>
                <a:cs typeface="Arial Narrow"/>
              </a:rPr>
              <a:t>pa</a:t>
            </a:r>
            <a:r>
              <a:rPr sz="2400" spc="-10" dirty="0">
                <a:latin typeface="Arial Narrow"/>
                <a:cs typeface="Arial Narrow"/>
              </a:rPr>
              <a:t>i</a:t>
            </a:r>
            <a:r>
              <a:rPr sz="2400" spc="-5" dirty="0">
                <a:latin typeface="Arial Narrow"/>
                <a:cs typeface="Arial Narrow"/>
              </a:rPr>
              <a:t>n.</a:t>
            </a:r>
            <a:endParaRPr sz="2400" dirty="0">
              <a:latin typeface="Arial Narrow"/>
              <a:cs typeface="Arial Narrow"/>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69008"/>
            <a:ext cx="8072119" cy="994503"/>
          </a:xfrm>
          <a:prstGeom prst="rect">
            <a:avLst/>
          </a:prstGeom>
        </p:spPr>
        <p:txBody>
          <a:bodyPr vert="horz" wrap="square" lIns="0" tIns="466725" rIns="0" bIns="0" rtlCol="0">
            <a:spAutoFit/>
          </a:bodyPr>
          <a:lstStyle/>
          <a:p>
            <a:pPr marL="12700">
              <a:lnSpc>
                <a:spcPct val="100000"/>
              </a:lnSpc>
            </a:pPr>
            <a:r>
              <a:rPr lang="en-US" spc="-25" dirty="0"/>
              <a:t>Herbs, spices, </a:t>
            </a:r>
            <a:r>
              <a:rPr spc="-25" dirty="0"/>
              <a:t>an</a:t>
            </a:r>
            <a:r>
              <a:rPr spc="-20" dirty="0"/>
              <a:t>d</a:t>
            </a:r>
            <a:r>
              <a:rPr spc="5" dirty="0"/>
              <a:t> </a:t>
            </a:r>
            <a:r>
              <a:rPr spc="-20" dirty="0"/>
              <a:t>inflammation</a:t>
            </a:r>
            <a:r>
              <a:rPr spc="-10" dirty="0"/>
              <a:t>:</a:t>
            </a:r>
            <a:r>
              <a:rPr spc="-20" dirty="0"/>
              <a:t> </a:t>
            </a:r>
            <a:r>
              <a:rPr i="1" spc="-15" dirty="0"/>
              <a:t>Turmeric</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11</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814086"/>
            <a:ext cx="7876540" cy="4502785"/>
          </a:xfrm>
          <a:prstGeom prst="rect">
            <a:avLst/>
          </a:prstGeom>
        </p:spPr>
        <p:txBody>
          <a:bodyPr vert="horz" wrap="square" lIns="0" tIns="0" rIns="0" bIns="0" rtlCol="0">
            <a:spAutoFit/>
          </a:bodyPr>
          <a:lstStyle/>
          <a:p>
            <a:pPr marL="12700">
              <a:lnSpc>
                <a:spcPct val="100000"/>
              </a:lnSpc>
            </a:pPr>
            <a:r>
              <a:rPr sz="2000" b="1" dirty="0">
                <a:latin typeface="Arial Narrow"/>
                <a:cs typeface="Arial Narrow"/>
              </a:rPr>
              <a:t>Turmeric</a:t>
            </a:r>
            <a:endParaRPr sz="2000" dirty="0">
              <a:latin typeface="Arial Narrow"/>
              <a:cs typeface="Arial Narrow"/>
            </a:endParaRPr>
          </a:p>
          <a:p>
            <a:pPr marL="299085" indent="-286385">
              <a:lnSpc>
                <a:spcPct val="100000"/>
              </a:lnSpc>
              <a:spcBef>
                <a:spcPts val="720"/>
              </a:spcBef>
              <a:buClr>
                <a:srgbClr val="8085C1"/>
              </a:buClr>
              <a:buFont typeface="Wingdings"/>
              <a:buChar char=""/>
              <a:tabLst>
                <a:tab pos="299720" algn="l"/>
              </a:tabLst>
            </a:pPr>
            <a:r>
              <a:rPr sz="2000" dirty="0">
                <a:latin typeface="Arial Narrow"/>
                <a:cs typeface="Arial Narrow"/>
              </a:rPr>
              <a:t>S</a:t>
            </a:r>
            <a:r>
              <a:rPr sz="2000" spc="-10" dirty="0">
                <a:latin typeface="Arial Narrow"/>
                <a:cs typeface="Arial Narrow"/>
              </a:rPr>
              <a:t>h</a:t>
            </a:r>
            <a:r>
              <a:rPr sz="2000" dirty="0">
                <a:latin typeface="Arial Narrow"/>
                <a:cs typeface="Arial Narrow"/>
              </a:rPr>
              <a:t>rub </a:t>
            </a:r>
            <a:r>
              <a:rPr sz="2000" spc="-5" dirty="0">
                <a:latin typeface="Arial Narrow"/>
                <a:cs typeface="Arial Narrow"/>
              </a:rPr>
              <a:t>grow</a:t>
            </a:r>
            <a:r>
              <a:rPr sz="2000" dirty="0">
                <a:latin typeface="Arial Narrow"/>
                <a:cs typeface="Arial Narrow"/>
              </a:rPr>
              <a:t>n </a:t>
            </a:r>
            <a:r>
              <a:rPr sz="2000" spc="-5" dirty="0">
                <a:latin typeface="Arial Narrow"/>
                <a:cs typeface="Arial Narrow"/>
              </a:rPr>
              <a:t>thougho</a:t>
            </a:r>
            <a:r>
              <a:rPr sz="2000" spc="-10" dirty="0">
                <a:latin typeface="Arial Narrow"/>
                <a:cs typeface="Arial Narrow"/>
              </a:rPr>
              <a:t>u</a:t>
            </a:r>
            <a:r>
              <a:rPr sz="2000" dirty="0">
                <a:latin typeface="Arial Narrow"/>
                <a:cs typeface="Arial Narrow"/>
              </a:rPr>
              <a:t>t</a:t>
            </a:r>
            <a:r>
              <a:rPr sz="2000" spc="-25" dirty="0">
                <a:latin typeface="Arial Narrow"/>
                <a:cs typeface="Arial Narrow"/>
              </a:rPr>
              <a:t> </a:t>
            </a:r>
            <a:r>
              <a:rPr sz="2000" dirty="0">
                <a:latin typeface="Arial Narrow"/>
                <a:cs typeface="Arial Narrow"/>
              </a:rPr>
              <a:t>Ind</a:t>
            </a:r>
            <a:r>
              <a:rPr sz="2000" spc="-15" dirty="0">
                <a:latin typeface="Arial Narrow"/>
                <a:cs typeface="Arial Narrow"/>
              </a:rPr>
              <a:t>i</a:t>
            </a:r>
            <a:r>
              <a:rPr sz="2000" spc="-5" dirty="0">
                <a:latin typeface="Arial Narrow"/>
                <a:cs typeface="Arial Narrow"/>
              </a:rPr>
              <a:t>a</a:t>
            </a:r>
            <a:r>
              <a:rPr sz="2000" dirty="0">
                <a:latin typeface="Arial Narrow"/>
                <a:cs typeface="Arial Narrow"/>
              </a:rPr>
              <a:t>,</a:t>
            </a:r>
            <a:r>
              <a:rPr sz="2000" spc="-15" dirty="0">
                <a:latin typeface="Arial Narrow"/>
                <a:cs typeface="Arial Narrow"/>
              </a:rPr>
              <a:t> </a:t>
            </a:r>
            <a:r>
              <a:rPr sz="2000" spc="-5" dirty="0">
                <a:latin typeface="Arial Narrow"/>
                <a:cs typeface="Arial Narrow"/>
              </a:rPr>
              <a:t>part</a:t>
            </a:r>
            <a:r>
              <a:rPr sz="2000" dirty="0">
                <a:latin typeface="Arial Narrow"/>
                <a:cs typeface="Arial Narrow"/>
              </a:rPr>
              <a:t>s</a:t>
            </a:r>
            <a:r>
              <a:rPr sz="2000" spc="-5" dirty="0">
                <a:latin typeface="Arial Narrow"/>
                <a:cs typeface="Arial Narrow"/>
              </a:rPr>
              <a:t> o</a:t>
            </a:r>
            <a:r>
              <a:rPr sz="2000" dirty="0">
                <a:latin typeface="Arial Narrow"/>
                <a:cs typeface="Arial Narrow"/>
              </a:rPr>
              <a:t>f</a:t>
            </a:r>
            <a:r>
              <a:rPr sz="2000" spc="-15" dirty="0">
                <a:latin typeface="Arial Narrow"/>
                <a:cs typeface="Arial Narrow"/>
              </a:rPr>
              <a:t> </a:t>
            </a:r>
            <a:r>
              <a:rPr sz="2000" dirty="0">
                <a:latin typeface="Arial Narrow"/>
                <a:cs typeface="Arial Narrow"/>
              </a:rPr>
              <a:t>A</a:t>
            </a:r>
            <a:r>
              <a:rPr sz="2000" spc="-15" dirty="0">
                <a:latin typeface="Arial Narrow"/>
                <a:cs typeface="Arial Narrow"/>
              </a:rPr>
              <a:t>s</a:t>
            </a:r>
            <a:r>
              <a:rPr sz="2000" spc="-5" dirty="0">
                <a:latin typeface="Arial Narrow"/>
                <a:cs typeface="Arial Narrow"/>
              </a:rPr>
              <a:t>i</a:t>
            </a:r>
            <a:r>
              <a:rPr sz="2000" dirty="0">
                <a:latin typeface="Arial Narrow"/>
                <a:cs typeface="Arial Narrow"/>
              </a:rPr>
              <a:t>a </a:t>
            </a:r>
            <a:r>
              <a:rPr sz="2000" spc="-5" dirty="0">
                <a:latin typeface="Arial Narrow"/>
                <a:cs typeface="Arial Narrow"/>
              </a:rPr>
              <a:t>an</a:t>
            </a:r>
            <a:r>
              <a:rPr sz="2000" dirty="0">
                <a:latin typeface="Arial Narrow"/>
                <a:cs typeface="Arial Narrow"/>
              </a:rPr>
              <a:t>d</a:t>
            </a:r>
            <a:r>
              <a:rPr sz="2000" spc="-5" dirty="0">
                <a:latin typeface="Arial Narrow"/>
                <a:cs typeface="Arial Narrow"/>
              </a:rPr>
              <a:t> </a:t>
            </a:r>
            <a:r>
              <a:rPr sz="2000" dirty="0">
                <a:latin typeface="Arial Narrow"/>
                <a:cs typeface="Arial Narrow"/>
              </a:rPr>
              <a:t>Afri</a:t>
            </a:r>
            <a:r>
              <a:rPr sz="2000" spc="-15" dirty="0">
                <a:latin typeface="Arial Narrow"/>
                <a:cs typeface="Arial Narrow"/>
              </a:rPr>
              <a:t>c</a:t>
            </a:r>
            <a:r>
              <a:rPr sz="2000" dirty="0">
                <a:latin typeface="Arial Narrow"/>
                <a:cs typeface="Arial Narrow"/>
              </a:rPr>
              <a:t>a</a:t>
            </a:r>
          </a:p>
          <a:p>
            <a:pPr marL="299085" indent="-286385">
              <a:lnSpc>
                <a:spcPct val="100000"/>
              </a:lnSpc>
              <a:spcBef>
                <a:spcPts val="720"/>
              </a:spcBef>
              <a:buClr>
                <a:srgbClr val="8085C1"/>
              </a:buClr>
              <a:buFont typeface="Wingdings"/>
              <a:buChar char=""/>
              <a:tabLst>
                <a:tab pos="299720" algn="l"/>
              </a:tabLst>
            </a:pPr>
            <a:r>
              <a:rPr sz="2000" spc="5" dirty="0">
                <a:latin typeface="Arial Narrow"/>
                <a:cs typeface="Arial Narrow"/>
              </a:rPr>
              <a:t>r</a:t>
            </a:r>
            <a:r>
              <a:rPr sz="2000" spc="-5" dirty="0">
                <a:latin typeface="Arial Narrow"/>
                <a:cs typeface="Arial Narrow"/>
              </a:rPr>
              <a:t>e</a:t>
            </a:r>
            <a:r>
              <a:rPr sz="2000" spc="-10" dirty="0">
                <a:latin typeface="Arial Narrow"/>
                <a:cs typeface="Arial Narrow"/>
              </a:rPr>
              <a:t>l</a:t>
            </a:r>
            <a:r>
              <a:rPr sz="2000" spc="-5" dirty="0">
                <a:latin typeface="Arial Narrow"/>
                <a:cs typeface="Arial Narrow"/>
              </a:rPr>
              <a:t>ate</a:t>
            </a:r>
            <a:r>
              <a:rPr sz="2000" dirty="0">
                <a:latin typeface="Arial Narrow"/>
                <a:cs typeface="Arial Narrow"/>
              </a:rPr>
              <a:t>d</a:t>
            </a:r>
            <a:r>
              <a:rPr sz="2000" spc="-20" dirty="0">
                <a:latin typeface="Arial Narrow"/>
                <a:cs typeface="Arial Narrow"/>
              </a:rPr>
              <a:t>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g</a:t>
            </a:r>
            <a:r>
              <a:rPr sz="2000" spc="-10" dirty="0">
                <a:latin typeface="Arial Narrow"/>
                <a:cs typeface="Arial Narrow"/>
              </a:rPr>
              <a:t>i</a:t>
            </a:r>
            <a:r>
              <a:rPr sz="2000" spc="-5" dirty="0">
                <a:latin typeface="Arial Narrow"/>
                <a:cs typeface="Arial Narrow"/>
              </a:rPr>
              <a:t>nger</a:t>
            </a:r>
            <a:r>
              <a:rPr sz="2000" dirty="0">
                <a:latin typeface="Arial Narrow"/>
                <a:cs typeface="Arial Narrow"/>
              </a:rPr>
              <a:t>;</a:t>
            </a:r>
            <a:r>
              <a:rPr sz="2000" spc="-15" dirty="0">
                <a:latin typeface="Arial Narrow"/>
                <a:cs typeface="Arial Narrow"/>
              </a:rPr>
              <a:t> </a:t>
            </a:r>
            <a:r>
              <a:rPr sz="2000" spc="-5" dirty="0">
                <a:latin typeface="Arial Narrow"/>
                <a:cs typeface="Arial Narrow"/>
              </a:rPr>
              <a:t>k</a:t>
            </a:r>
            <a:r>
              <a:rPr sz="2000" spc="-10" dirty="0">
                <a:latin typeface="Arial Narrow"/>
                <a:cs typeface="Arial Narrow"/>
              </a:rPr>
              <a:t>n</a:t>
            </a:r>
            <a:r>
              <a:rPr sz="2000" spc="-5" dirty="0">
                <a:latin typeface="Arial Narrow"/>
                <a:cs typeface="Arial Narrow"/>
              </a:rPr>
              <a:t>ow</a:t>
            </a:r>
            <a:r>
              <a:rPr sz="2000" dirty="0">
                <a:latin typeface="Arial Narrow"/>
                <a:cs typeface="Arial Narrow"/>
              </a:rPr>
              <a:t>n</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it</a:t>
            </a:r>
            <a:r>
              <a:rPr sz="2000" dirty="0">
                <a:latin typeface="Arial Narrow"/>
                <a:cs typeface="Arial Narrow"/>
              </a:rPr>
              <a:t>s</a:t>
            </a:r>
            <a:r>
              <a:rPr sz="2000" spc="-15" dirty="0">
                <a:latin typeface="Arial Narrow"/>
                <a:cs typeface="Arial Narrow"/>
              </a:rPr>
              <a:t> </a:t>
            </a:r>
            <a:r>
              <a:rPr sz="2000" dirty="0">
                <a:latin typeface="Arial Narrow"/>
                <a:cs typeface="Arial Narrow"/>
              </a:rPr>
              <a:t>warm,</a:t>
            </a:r>
            <a:r>
              <a:rPr sz="2000" spc="-25" dirty="0">
                <a:latin typeface="Arial Narrow"/>
                <a:cs typeface="Arial Narrow"/>
              </a:rPr>
              <a:t> </a:t>
            </a:r>
            <a:r>
              <a:rPr sz="2000" spc="-5" dirty="0">
                <a:latin typeface="Arial Narrow"/>
                <a:cs typeface="Arial Narrow"/>
              </a:rPr>
              <a:t>b</a:t>
            </a:r>
            <a:r>
              <a:rPr sz="2000" spc="-10" dirty="0">
                <a:latin typeface="Arial Narrow"/>
                <a:cs typeface="Arial Narrow"/>
              </a:rPr>
              <a:t>i</a:t>
            </a:r>
            <a:r>
              <a:rPr sz="2000" spc="-5" dirty="0">
                <a:latin typeface="Arial Narrow"/>
                <a:cs typeface="Arial Narrow"/>
              </a:rPr>
              <a:t>tte</a:t>
            </a:r>
            <a:r>
              <a:rPr sz="2000" dirty="0">
                <a:latin typeface="Arial Narrow"/>
                <a:cs typeface="Arial Narrow"/>
              </a:rPr>
              <a:t>r</a:t>
            </a:r>
            <a:r>
              <a:rPr sz="2000" spc="-15" dirty="0">
                <a:latin typeface="Arial Narrow"/>
                <a:cs typeface="Arial Narrow"/>
              </a:rPr>
              <a:t> </a:t>
            </a:r>
            <a:r>
              <a:rPr sz="2000" dirty="0">
                <a:latin typeface="Arial Narrow"/>
                <a:cs typeface="Arial Narrow"/>
              </a:rPr>
              <a:t>ta</a:t>
            </a:r>
            <a:r>
              <a:rPr sz="2000" spc="-10" dirty="0">
                <a:latin typeface="Arial Narrow"/>
                <a:cs typeface="Arial Narrow"/>
              </a:rPr>
              <a:t>s</a:t>
            </a:r>
            <a:r>
              <a:rPr sz="2000" spc="-5" dirty="0">
                <a:latin typeface="Arial Narrow"/>
                <a:cs typeface="Arial Narrow"/>
              </a:rPr>
              <a:t>t</a:t>
            </a:r>
            <a:r>
              <a:rPr sz="2000" dirty="0">
                <a:latin typeface="Arial Narrow"/>
                <a:cs typeface="Arial Narrow"/>
              </a:rPr>
              <a:t>e</a:t>
            </a:r>
            <a:r>
              <a:rPr sz="2000" spc="-20"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go</a:t>
            </a:r>
            <a:r>
              <a:rPr sz="2000" spc="-10" dirty="0">
                <a:latin typeface="Arial Narrow"/>
                <a:cs typeface="Arial Narrow"/>
              </a:rPr>
              <a:t>l</a:t>
            </a:r>
            <a:r>
              <a:rPr sz="2000" spc="-5" dirty="0">
                <a:latin typeface="Arial Narrow"/>
                <a:cs typeface="Arial Narrow"/>
              </a:rPr>
              <a:t>de</a:t>
            </a:r>
            <a:r>
              <a:rPr sz="2000" dirty="0">
                <a:latin typeface="Arial Narrow"/>
                <a:cs typeface="Arial Narrow"/>
              </a:rPr>
              <a:t>n</a:t>
            </a:r>
            <a:r>
              <a:rPr sz="2000" spc="-5" dirty="0">
                <a:latin typeface="Arial Narrow"/>
                <a:cs typeface="Arial Narrow"/>
              </a:rPr>
              <a:t> c</a:t>
            </a:r>
            <a:r>
              <a:rPr sz="2000" spc="-10" dirty="0">
                <a:latin typeface="Arial Narrow"/>
                <a:cs typeface="Arial Narrow"/>
              </a:rPr>
              <a:t>o</a:t>
            </a:r>
            <a:r>
              <a:rPr sz="2000" spc="-5" dirty="0">
                <a:latin typeface="Arial Narrow"/>
                <a:cs typeface="Arial Narrow"/>
              </a:rPr>
              <a:t>l</a:t>
            </a:r>
            <a:r>
              <a:rPr sz="2000" spc="-10" dirty="0">
                <a:latin typeface="Arial Narrow"/>
                <a:cs typeface="Arial Narrow"/>
              </a:rPr>
              <a:t>o</a:t>
            </a:r>
            <a:r>
              <a:rPr sz="2000" dirty="0">
                <a:latin typeface="Arial Narrow"/>
                <a:cs typeface="Arial Narrow"/>
              </a:rPr>
              <a:t>r</a:t>
            </a:r>
          </a:p>
          <a:p>
            <a:pPr marL="299085" indent="-286385">
              <a:lnSpc>
                <a:spcPct val="100000"/>
              </a:lnSpc>
              <a:spcBef>
                <a:spcPts val="720"/>
              </a:spcBef>
              <a:buClr>
                <a:srgbClr val="8085C1"/>
              </a:buClr>
              <a:buFont typeface="Wingdings"/>
              <a:buChar char=""/>
              <a:tabLst>
                <a:tab pos="299720" algn="l"/>
              </a:tabLst>
            </a:pPr>
            <a:r>
              <a:rPr sz="2000" dirty="0">
                <a:latin typeface="Arial Narrow"/>
                <a:cs typeface="Arial Narrow"/>
              </a:rPr>
              <a:t>Used</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heartburn</a:t>
            </a:r>
            <a:r>
              <a:rPr sz="2000" dirty="0">
                <a:latin typeface="Arial Narrow"/>
                <a:cs typeface="Arial Narrow"/>
              </a:rPr>
              <a:t>,</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t</a:t>
            </a:r>
            <a:r>
              <a:rPr sz="2000" spc="-5" dirty="0">
                <a:latin typeface="Arial Narrow"/>
                <a:cs typeface="Arial Narrow"/>
              </a:rPr>
              <a:t>oma</a:t>
            </a:r>
            <a:r>
              <a:rPr sz="2000" spc="-15" dirty="0">
                <a:latin typeface="Arial Narrow"/>
                <a:cs typeface="Arial Narrow"/>
              </a:rPr>
              <a:t>c</a:t>
            </a:r>
            <a:r>
              <a:rPr sz="2000" dirty="0">
                <a:latin typeface="Arial Narrow"/>
                <a:cs typeface="Arial Narrow"/>
              </a:rPr>
              <a:t>h </a:t>
            </a:r>
            <a:r>
              <a:rPr sz="2000" spc="-5" dirty="0">
                <a:latin typeface="Arial Narrow"/>
                <a:cs typeface="Arial Narrow"/>
              </a:rPr>
              <a:t>u</a:t>
            </a:r>
            <a:r>
              <a:rPr sz="2000" spc="-15" dirty="0">
                <a:latin typeface="Arial Narrow"/>
                <a:cs typeface="Arial Narrow"/>
              </a:rPr>
              <a:t>l</a:t>
            </a:r>
            <a:r>
              <a:rPr sz="2000" spc="-5" dirty="0">
                <a:latin typeface="Arial Narrow"/>
                <a:cs typeface="Arial Narrow"/>
              </a:rPr>
              <a:t>c</a:t>
            </a:r>
            <a:r>
              <a:rPr sz="2000" spc="-10" dirty="0">
                <a:latin typeface="Arial Narrow"/>
                <a:cs typeface="Arial Narrow"/>
              </a:rPr>
              <a:t>e</a:t>
            </a:r>
            <a:r>
              <a:rPr sz="2000" dirty="0">
                <a:latin typeface="Arial Narrow"/>
                <a:cs typeface="Arial Narrow"/>
              </a:rPr>
              <a:t>rs, </a:t>
            </a:r>
            <a:r>
              <a:rPr sz="2000" spc="-5" dirty="0">
                <a:latin typeface="Arial Narrow"/>
                <a:cs typeface="Arial Narrow"/>
              </a:rPr>
              <a:t>g</a:t>
            </a:r>
            <a:r>
              <a:rPr sz="2000" spc="-10" dirty="0">
                <a:latin typeface="Arial Narrow"/>
                <a:cs typeface="Arial Narrow"/>
              </a:rPr>
              <a:t>a</a:t>
            </a:r>
            <a:r>
              <a:rPr sz="2000" spc="-5" dirty="0">
                <a:latin typeface="Arial Narrow"/>
                <a:cs typeface="Arial Narrow"/>
              </a:rPr>
              <a:t>l</a:t>
            </a:r>
            <a:r>
              <a:rPr sz="2000" spc="-15" dirty="0">
                <a:latin typeface="Arial Narrow"/>
                <a:cs typeface="Arial Narrow"/>
              </a:rPr>
              <a:t>l</a:t>
            </a:r>
            <a:r>
              <a:rPr sz="2000" spc="-5" dirty="0">
                <a:latin typeface="Arial Narrow"/>
                <a:cs typeface="Arial Narrow"/>
              </a:rPr>
              <a:t>s</a:t>
            </a:r>
            <a:r>
              <a:rPr sz="2000" spc="-10" dirty="0">
                <a:latin typeface="Arial Narrow"/>
                <a:cs typeface="Arial Narrow"/>
              </a:rPr>
              <a:t>t</a:t>
            </a:r>
            <a:r>
              <a:rPr sz="2000" spc="-5" dirty="0">
                <a:latin typeface="Arial Narrow"/>
                <a:cs typeface="Arial Narrow"/>
              </a:rPr>
              <a:t>one</a:t>
            </a:r>
            <a:r>
              <a:rPr sz="2000" spc="-15" dirty="0">
                <a:latin typeface="Arial Narrow"/>
                <a:cs typeface="Arial Narrow"/>
              </a:rPr>
              <a:t>s</a:t>
            </a:r>
            <a:r>
              <a:rPr sz="2000" dirty="0">
                <a:latin typeface="Arial Narrow"/>
                <a:cs typeface="Arial Narrow"/>
              </a:rPr>
              <a:t>,</a:t>
            </a:r>
            <a:r>
              <a:rPr sz="2000" spc="5" dirty="0">
                <a:latin typeface="Arial Narrow"/>
                <a:cs typeface="Arial Narrow"/>
              </a:rPr>
              <a:t> </a:t>
            </a:r>
            <a:r>
              <a:rPr sz="2000" spc="-5" dirty="0">
                <a:latin typeface="Arial Narrow"/>
                <a:cs typeface="Arial Narrow"/>
              </a:rPr>
              <a:t>i</a:t>
            </a:r>
            <a:r>
              <a:rPr sz="2000" spc="-10" dirty="0">
                <a:latin typeface="Arial Narrow"/>
                <a:cs typeface="Arial Narrow"/>
              </a:rPr>
              <a:t>n</a:t>
            </a:r>
            <a:r>
              <a:rPr sz="2000" dirty="0">
                <a:latin typeface="Arial Narrow"/>
                <a:cs typeface="Arial Narrow"/>
              </a:rPr>
              <a:t>fl</a:t>
            </a:r>
            <a:r>
              <a:rPr sz="2000" spc="-10" dirty="0">
                <a:latin typeface="Arial Narrow"/>
                <a:cs typeface="Arial Narrow"/>
              </a:rPr>
              <a:t>a</a:t>
            </a:r>
            <a:r>
              <a:rPr sz="2000" spc="-5" dirty="0">
                <a:latin typeface="Arial Narrow"/>
                <a:cs typeface="Arial Narrow"/>
              </a:rPr>
              <a:t>mmat</a:t>
            </a:r>
            <a:r>
              <a:rPr sz="2000" spc="-10" dirty="0">
                <a:latin typeface="Arial Narrow"/>
                <a:cs typeface="Arial Narrow"/>
              </a:rPr>
              <a:t>i</a:t>
            </a:r>
            <a:r>
              <a:rPr sz="2000" spc="-5" dirty="0">
                <a:latin typeface="Arial Narrow"/>
                <a:cs typeface="Arial Narrow"/>
              </a:rPr>
              <a:t>on</a:t>
            </a:r>
            <a:r>
              <a:rPr sz="2000" dirty="0">
                <a:latin typeface="Arial Narrow"/>
                <a:cs typeface="Arial Narrow"/>
              </a:rPr>
              <a:t>,</a:t>
            </a:r>
            <a:r>
              <a:rPr sz="2000" spc="-30"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c</a:t>
            </a:r>
            <a:r>
              <a:rPr sz="2000" spc="-10" dirty="0">
                <a:latin typeface="Arial Narrow"/>
                <a:cs typeface="Arial Narrow"/>
              </a:rPr>
              <a:t>a</a:t>
            </a:r>
            <a:r>
              <a:rPr sz="2000" spc="-5" dirty="0">
                <a:latin typeface="Arial Narrow"/>
                <a:cs typeface="Arial Narrow"/>
              </a:rPr>
              <a:t>n</a:t>
            </a:r>
            <a:r>
              <a:rPr sz="2000" spc="-10" dirty="0">
                <a:latin typeface="Arial Narrow"/>
                <a:cs typeface="Arial Narrow"/>
              </a:rPr>
              <a:t>c</a:t>
            </a:r>
            <a:r>
              <a:rPr sz="2000" spc="-5" dirty="0">
                <a:latin typeface="Arial Narrow"/>
                <a:cs typeface="Arial Narrow"/>
              </a:rPr>
              <a:t>e</a:t>
            </a:r>
            <a:r>
              <a:rPr sz="2000" spc="15" dirty="0">
                <a:latin typeface="Arial Narrow"/>
                <a:cs typeface="Arial Narrow"/>
              </a:rPr>
              <a:t>r</a:t>
            </a:r>
            <a:r>
              <a:rPr sz="2000" dirty="0">
                <a:latin typeface="Arial Narrow"/>
                <a:cs typeface="Arial Narrow"/>
              </a:rPr>
              <a:t>.</a:t>
            </a:r>
          </a:p>
          <a:p>
            <a:pPr>
              <a:lnSpc>
                <a:spcPct val="100000"/>
              </a:lnSpc>
              <a:buClr>
                <a:srgbClr val="8085C1"/>
              </a:buClr>
              <a:buFont typeface="Wingdings"/>
              <a:buChar char=""/>
            </a:pPr>
            <a:endParaRPr sz="2000" dirty="0">
              <a:latin typeface="Times New Roman"/>
              <a:cs typeface="Times New Roman"/>
            </a:endParaRPr>
          </a:p>
          <a:p>
            <a:pPr marL="299085" marR="82550" indent="-286385">
              <a:lnSpc>
                <a:spcPct val="95100"/>
              </a:lnSpc>
              <a:spcBef>
                <a:spcPts val="1655"/>
              </a:spcBef>
              <a:buClr>
                <a:srgbClr val="8085C1"/>
              </a:buClr>
              <a:buFont typeface="Wingdings"/>
              <a:buChar char=""/>
              <a:tabLst>
                <a:tab pos="299720" algn="l"/>
              </a:tabLst>
            </a:pPr>
            <a:r>
              <a:rPr sz="2000" b="1" dirty="0">
                <a:latin typeface="Arial Narrow"/>
                <a:cs typeface="Arial Narrow"/>
              </a:rPr>
              <a:t>Resea</a:t>
            </a:r>
            <a:r>
              <a:rPr sz="2000" b="1" spc="-10" dirty="0">
                <a:latin typeface="Arial Narrow"/>
                <a:cs typeface="Arial Narrow"/>
              </a:rPr>
              <a:t>r</a:t>
            </a:r>
            <a:r>
              <a:rPr sz="2000" b="1" spc="-5" dirty="0">
                <a:latin typeface="Arial Narrow"/>
                <a:cs typeface="Arial Narrow"/>
              </a:rPr>
              <a:t>c</a:t>
            </a:r>
            <a:r>
              <a:rPr sz="2000" b="1" dirty="0">
                <a:latin typeface="Arial Narrow"/>
                <a:cs typeface="Arial Narrow"/>
              </a:rPr>
              <a:t>h</a:t>
            </a:r>
            <a:r>
              <a:rPr sz="2000" b="1" spc="-10" dirty="0">
                <a:latin typeface="Arial Narrow"/>
                <a:cs typeface="Arial Narrow"/>
              </a:rPr>
              <a:t> </a:t>
            </a:r>
            <a:r>
              <a:rPr sz="2000" b="1" spc="-5" dirty="0">
                <a:latin typeface="Arial Narrow"/>
                <a:cs typeface="Arial Narrow"/>
              </a:rPr>
              <a:t>su</a:t>
            </a:r>
            <a:r>
              <a:rPr sz="2000" b="1" dirty="0">
                <a:latin typeface="Arial Narrow"/>
                <a:cs typeface="Arial Narrow"/>
              </a:rPr>
              <a:t>ggests</a:t>
            </a:r>
            <a:r>
              <a:rPr sz="2000" b="1" spc="-25"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spc="-5" dirty="0">
                <a:latin typeface="Arial Narrow"/>
                <a:cs typeface="Arial Narrow"/>
              </a:rPr>
              <a:t>a</a:t>
            </a:r>
            <a:r>
              <a:rPr sz="2000" b="1" dirty="0">
                <a:latin typeface="Arial Narrow"/>
                <a:cs typeface="Arial Narrow"/>
              </a:rPr>
              <a:t>t</a:t>
            </a:r>
            <a:r>
              <a:rPr sz="2000" b="1" spc="-25"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spc="-5" dirty="0">
                <a:latin typeface="Arial Narrow"/>
                <a:cs typeface="Arial Narrow"/>
              </a:rPr>
              <a:t>er</a:t>
            </a:r>
            <a:r>
              <a:rPr sz="2000" b="1" dirty="0">
                <a:latin typeface="Arial Narrow"/>
                <a:cs typeface="Arial Narrow"/>
              </a:rPr>
              <a:t>e</a:t>
            </a:r>
            <a:r>
              <a:rPr sz="2000" b="1" spc="-10" dirty="0">
                <a:latin typeface="Arial Narrow"/>
                <a:cs typeface="Arial Narrow"/>
              </a:rPr>
              <a:t> </a:t>
            </a:r>
            <a:r>
              <a:rPr sz="2000" b="1" spc="-5" dirty="0">
                <a:latin typeface="Arial Narrow"/>
                <a:cs typeface="Arial Narrow"/>
              </a:rPr>
              <a:t>i</a:t>
            </a:r>
            <a:r>
              <a:rPr sz="2000" b="1" dirty="0">
                <a:latin typeface="Arial Narrow"/>
                <a:cs typeface="Arial Narrow"/>
              </a:rPr>
              <a:t>s</a:t>
            </a:r>
            <a:r>
              <a:rPr sz="2000" b="1" spc="-20" dirty="0">
                <a:latin typeface="Arial Narrow"/>
                <a:cs typeface="Arial Narrow"/>
              </a:rPr>
              <a:t> </a:t>
            </a:r>
            <a:r>
              <a:rPr sz="2000" b="1" dirty="0">
                <a:latin typeface="Arial Narrow"/>
                <a:cs typeface="Arial Narrow"/>
              </a:rPr>
              <a:t>lit</a:t>
            </a:r>
            <a:r>
              <a:rPr sz="2000" b="1" spc="5" dirty="0">
                <a:latin typeface="Arial Narrow"/>
                <a:cs typeface="Arial Narrow"/>
              </a:rPr>
              <a:t>t</a:t>
            </a:r>
            <a:r>
              <a:rPr sz="2000" b="1" spc="-5" dirty="0">
                <a:latin typeface="Arial Narrow"/>
                <a:cs typeface="Arial Narrow"/>
              </a:rPr>
              <a:t>l</a:t>
            </a:r>
            <a:r>
              <a:rPr sz="2000" b="1" dirty="0">
                <a:latin typeface="Arial Narrow"/>
                <a:cs typeface="Arial Narrow"/>
              </a:rPr>
              <a:t>e</a:t>
            </a:r>
            <a:r>
              <a:rPr sz="2000" b="1" spc="-30" dirty="0">
                <a:latin typeface="Arial Narrow"/>
                <a:cs typeface="Arial Narrow"/>
              </a:rPr>
              <a:t> </a:t>
            </a:r>
            <a:r>
              <a:rPr sz="2000" b="1" dirty="0">
                <a:latin typeface="Arial Narrow"/>
                <a:cs typeface="Arial Narrow"/>
              </a:rPr>
              <a:t>re</a:t>
            </a:r>
            <a:r>
              <a:rPr sz="2000" b="1" spc="-10" dirty="0">
                <a:latin typeface="Arial Narrow"/>
                <a:cs typeface="Arial Narrow"/>
              </a:rPr>
              <a:t>l</a:t>
            </a:r>
            <a:r>
              <a:rPr sz="2000" b="1" spc="-5" dirty="0">
                <a:latin typeface="Arial Narrow"/>
                <a:cs typeface="Arial Narrow"/>
              </a:rPr>
              <a:t>iabl</a:t>
            </a:r>
            <a:r>
              <a:rPr sz="2000" b="1" dirty="0">
                <a:latin typeface="Arial Narrow"/>
                <a:cs typeface="Arial Narrow"/>
              </a:rPr>
              <a:t>e</a:t>
            </a:r>
            <a:r>
              <a:rPr sz="2000" b="1" spc="-40" dirty="0">
                <a:latin typeface="Arial Narrow"/>
                <a:cs typeface="Arial Narrow"/>
              </a:rPr>
              <a:t> </a:t>
            </a:r>
            <a:r>
              <a:rPr sz="2000" b="1" spc="-5" dirty="0">
                <a:latin typeface="Arial Narrow"/>
                <a:cs typeface="Arial Narrow"/>
              </a:rPr>
              <a:t>evidenc</a:t>
            </a:r>
            <a:r>
              <a:rPr sz="2000" b="1" dirty="0">
                <a:latin typeface="Arial Narrow"/>
                <a:cs typeface="Arial Narrow"/>
              </a:rPr>
              <a:t>e</a:t>
            </a:r>
            <a:r>
              <a:rPr sz="2000" b="1" spc="-25" dirty="0">
                <a:latin typeface="Arial Narrow"/>
                <a:cs typeface="Arial Narrow"/>
              </a:rPr>
              <a:t> </a:t>
            </a:r>
            <a:r>
              <a:rPr sz="2000" b="1" dirty="0">
                <a:latin typeface="Arial Narrow"/>
                <a:cs typeface="Arial Narrow"/>
              </a:rPr>
              <a:t>to</a:t>
            </a:r>
            <a:r>
              <a:rPr sz="2000" b="1" spc="-5" dirty="0">
                <a:latin typeface="Arial Narrow"/>
                <a:cs typeface="Arial Narrow"/>
              </a:rPr>
              <a:t> su</a:t>
            </a:r>
            <a:r>
              <a:rPr sz="2000" b="1" dirty="0">
                <a:latin typeface="Arial Narrow"/>
                <a:cs typeface="Arial Narrow"/>
              </a:rPr>
              <a:t>pp</a:t>
            </a:r>
            <a:r>
              <a:rPr sz="2000" b="1" spc="5" dirty="0">
                <a:latin typeface="Arial Narrow"/>
                <a:cs typeface="Arial Narrow"/>
              </a:rPr>
              <a:t>o</a:t>
            </a:r>
            <a:r>
              <a:rPr sz="2000" b="1" dirty="0">
                <a:latin typeface="Arial Narrow"/>
                <a:cs typeface="Arial Narrow"/>
              </a:rPr>
              <a:t>rt</a:t>
            </a:r>
            <a:r>
              <a:rPr sz="2000" b="1" spc="-40"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dirty="0">
                <a:latin typeface="Arial Narrow"/>
                <a:cs typeface="Arial Narrow"/>
              </a:rPr>
              <a:t>e</a:t>
            </a:r>
            <a:r>
              <a:rPr sz="2000" b="1" spc="-30" dirty="0">
                <a:latin typeface="Arial Narrow"/>
                <a:cs typeface="Arial Narrow"/>
              </a:rPr>
              <a:t> </a:t>
            </a:r>
            <a:r>
              <a:rPr sz="2000" b="1" dirty="0">
                <a:latin typeface="Arial Narrow"/>
                <a:cs typeface="Arial Narrow"/>
              </a:rPr>
              <a:t>use</a:t>
            </a:r>
            <a:r>
              <a:rPr sz="2000" b="1" spc="-15" dirty="0">
                <a:latin typeface="Arial Narrow"/>
                <a:cs typeface="Arial Narrow"/>
              </a:rPr>
              <a:t> </a:t>
            </a:r>
            <a:r>
              <a:rPr sz="2000" b="1" dirty="0">
                <a:latin typeface="Arial Narrow"/>
                <a:cs typeface="Arial Narrow"/>
              </a:rPr>
              <a:t>of t</a:t>
            </a:r>
            <a:r>
              <a:rPr sz="2000" b="1" spc="5" dirty="0">
                <a:latin typeface="Arial Narrow"/>
                <a:cs typeface="Arial Narrow"/>
              </a:rPr>
              <a:t>u</a:t>
            </a:r>
            <a:r>
              <a:rPr sz="2000" b="1" dirty="0">
                <a:latin typeface="Arial Narrow"/>
                <a:cs typeface="Arial Narrow"/>
              </a:rPr>
              <a:t>rmer</a:t>
            </a:r>
            <a:r>
              <a:rPr sz="2000" b="1" spc="-10" dirty="0">
                <a:latin typeface="Arial Narrow"/>
                <a:cs typeface="Arial Narrow"/>
              </a:rPr>
              <a:t>i</a:t>
            </a:r>
            <a:r>
              <a:rPr sz="2000" b="1" dirty="0">
                <a:latin typeface="Arial Narrow"/>
                <a:cs typeface="Arial Narrow"/>
              </a:rPr>
              <a:t>c</a:t>
            </a:r>
            <a:r>
              <a:rPr sz="2000" b="1" spc="-30" dirty="0">
                <a:latin typeface="Arial Narrow"/>
                <a:cs typeface="Arial Narrow"/>
              </a:rPr>
              <a:t> </a:t>
            </a:r>
            <a:r>
              <a:rPr sz="2000" b="1" dirty="0">
                <a:latin typeface="Arial Narrow"/>
                <a:cs typeface="Arial Narrow"/>
              </a:rPr>
              <a:t>f</a:t>
            </a:r>
            <a:r>
              <a:rPr sz="2000" b="1" spc="5" dirty="0">
                <a:latin typeface="Arial Narrow"/>
                <a:cs typeface="Arial Narrow"/>
              </a:rPr>
              <a:t>o</a:t>
            </a:r>
            <a:r>
              <a:rPr sz="2000" b="1" dirty="0">
                <a:latin typeface="Arial Narrow"/>
                <a:cs typeface="Arial Narrow"/>
              </a:rPr>
              <a:t>r</a:t>
            </a:r>
            <a:r>
              <a:rPr sz="2000" b="1" spc="-15" dirty="0">
                <a:latin typeface="Arial Narrow"/>
                <a:cs typeface="Arial Narrow"/>
              </a:rPr>
              <a:t> </a:t>
            </a:r>
            <a:r>
              <a:rPr sz="2000" b="1" spc="-5" dirty="0">
                <a:latin typeface="Arial Narrow"/>
                <a:cs typeface="Arial Narrow"/>
              </a:rPr>
              <a:t>an</a:t>
            </a:r>
            <a:r>
              <a:rPr sz="2000" b="1" dirty="0">
                <a:latin typeface="Arial Narrow"/>
                <a:cs typeface="Arial Narrow"/>
              </a:rPr>
              <a:t>y</a:t>
            </a:r>
            <a:r>
              <a:rPr sz="2000" b="1" spc="-15" dirty="0">
                <a:latin typeface="Arial Narrow"/>
                <a:cs typeface="Arial Narrow"/>
              </a:rPr>
              <a:t> </a:t>
            </a:r>
            <a:r>
              <a:rPr sz="2000" b="1" dirty="0">
                <a:latin typeface="Arial Narrow"/>
                <a:cs typeface="Arial Narrow"/>
              </a:rPr>
              <a:t>health</a:t>
            </a:r>
            <a:r>
              <a:rPr sz="2000" b="1" spc="-20" dirty="0">
                <a:latin typeface="Arial Narrow"/>
                <a:cs typeface="Arial Narrow"/>
              </a:rPr>
              <a:t> </a:t>
            </a:r>
            <a:r>
              <a:rPr sz="2000" b="1" spc="-5" dirty="0">
                <a:latin typeface="Arial Narrow"/>
                <a:cs typeface="Arial Narrow"/>
              </a:rPr>
              <a:t>co</a:t>
            </a:r>
            <a:r>
              <a:rPr sz="2000" b="1" dirty="0">
                <a:latin typeface="Arial Narrow"/>
                <a:cs typeface="Arial Narrow"/>
              </a:rPr>
              <a:t>ndi</a:t>
            </a:r>
            <a:r>
              <a:rPr sz="2000" b="1" spc="5" dirty="0">
                <a:latin typeface="Arial Narrow"/>
                <a:cs typeface="Arial Narrow"/>
              </a:rPr>
              <a:t>t</a:t>
            </a:r>
            <a:r>
              <a:rPr sz="2000" b="1" dirty="0">
                <a:latin typeface="Arial Narrow"/>
                <a:cs typeface="Arial Narrow"/>
              </a:rPr>
              <a:t>i</a:t>
            </a:r>
            <a:r>
              <a:rPr sz="2000" b="1" spc="-10" dirty="0">
                <a:latin typeface="Arial Narrow"/>
                <a:cs typeface="Arial Narrow"/>
              </a:rPr>
              <a:t>o</a:t>
            </a:r>
            <a:r>
              <a:rPr sz="2000" b="1" dirty="0">
                <a:latin typeface="Arial Narrow"/>
                <a:cs typeface="Arial Narrow"/>
              </a:rPr>
              <a:t>n</a:t>
            </a:r>
            <a:r>
              <a:rPr sz="2000" b="1" spc="-45" dirty="0">
                <a:latin typeface="Arial Narrow"/>
                <a:cs typeface="Arial Narrow"/>
              </a:rPr>
              <a:t> </a:t>
            </a:r>
            <a:r>
              <a:rPr sz="2000" b="1" dirty="0">
                <a:latin typeface="Arial Narrow"/>
                <a:cs typeface="Arial Narrow"/>
              </a:rPr>
              <a:t>because</a:t>
            </a:r>
            <a:r>
              <a:rPr sz="2000" b="1" spc="-30" dirty="0">
                <a:latin typeface="Arial Narrow"/>
                <a:cs typeface="Arial Narrow"/>
              </a:rPr>
              <a:t> </a:t>
            </a:r>
            <a:r>
              <a:rPr sz="2000" b="1" dirty="0">
                <a:latin typeface="Arial Narrow"/>
                <a:cs typeface="Arial Narrow"/>
              </a:rPr>
              <a:t>few</a:t>
            </a:r>
            <a:r>
              <a:rPr sz="2000" b="1" spc="-10" dirty="0">
                <a:latin typeface="Arial Narrow"/>
                <a:cs typeface="Arial Narrow"/>
              </a:rPr>
              <a:t> </a:t>
            </a:r>
            <a:r>
              <a:rPr sz="2000" b="1" spc="-5" dirty="0">
                <a:latin typeface="Arial Narrow"/>
                <a:cs typeface="Arial Narrow"/>
              </a:rPr>
              <a:t>clinica</a:t>
            </a:r>
            <a:r>
              <a:rPr sz="2000" b="1" dirty="0">
                <a:latin typeface="Arial Narrow"/>
                <a:cs typeface="Arial Narrow"/>
              </a:rPr>
              <a:t>l</a:t>
            </a:r>
            <a:r>
              <a:rPr sz="2000" b="1" spc="-45" dirty="0">
                <a:latin typeface="Arial Narrow"/>
                <a:cs typeface="Arial Narrow"/>
              </a:rPr>
              <a:t> </a:t>
            </a:r>
            <a:r>
              <a:rPr sz="2000" b="1" dirty="0">
                <a:latin typeface="Arial Narrow"/>
                <a:cs typeface="Arial Narrow"/>
              </a:rPr>
              <a:t>trials</a:t>
            </a:r>
            <a:r>
              <a:rPr sz="2000" b="1" spc="-30" dirty="0">
                <a:latin typeface="Arial Narrow"/>
                <a:cs typeface="Arial Narrow"/>
              </a:rPr>
              <a:t> </a:t>
            </a:r>
            <a:r>
              <a:rPr sz="2000" b="1" dirty="0">
                <a:latin typeface="Arial Narrow"/>
                <a:cs typeface="Arial Narrow"/>
              </a:rPr>
              <a:t>have</a:t>
            </a:r>
            <a:r>
              <a:rPr sz="2000" b="1" spc="-15" dirty="0">
                <a:latin typeface="Arial Narrow"/>
                <a:cs typeface="Arial Narrow"/>
              </a:rPr>
              <a:t> </a:t>
            </a:r>
            <a:r>
              <a:rPr sz="2000" b="1" dirty="0">
                <a:latin typeface="Arial Narrow"/>
                <a:cs typeface="Arial Narrow"/>
              </a:rPr>
              <a:t>been </a:t>
            </a:r>
            <a:r>
              <a:rPr sz="2000" b="1" spc="-5" dirty="0">
                <a:latin typeface="Arial Narrow"/>
                <a:cs typeface="Arial Narrow"/>
              </a:rPr>
              <a:t>cond</a:t>
            </a:r>
            <a:r>
              <a:rPr sz="2000" b="1" spc="5" dirty="0">
                <a:latin typeface="Arial Narrow"/>
                <a:cs typeface="Arial Narrow"/>
              </a:rPr>
              <a:t>u</a:t>
            </a:r>
            <a:r>
              <a:rPr sz="2000" b="1" spc="-5" dirty="0">
                <a:latin typeface="Arial Narrow"/>
                <a:cs typeface="Arial Narrow"/>
              </a:rPr>
              <a:t>cte</a:t>
            </a:r>
            <a:r>
              <a:rPr sz="2000" b="1" spc="5" dirty="0">
                <a:latin typeface="Arial Narrow"/>
                <a:cs typeface="Arial Narrow"/>
              </a:rPr>
              <a:t>d</a:t>
            </a:r>
            <a:r>
              <a:rPr sz="2000" b="1" dirty="0">
                <a:latin typeface="Arial Narrow"/>
                <a:cs typeface="Arial Narrow"/>
              </a:rPr>
              <a:t>.</a:t>
            </a:r>
            <a:endParaRPr sz="2000" dirty="0">
              <a:latin typeface="Arial Narrow"/>
              <a:cs typeface="Arial Narrow"/>
            </a:endParaRPr>
          </a:p>
          <a:p>
            <a:pPr>
              <a:lnSpc>
                <a:spcPct val="100000"/>
              </a:lnSpc>
              <a:buClr>
                <a:srgbClr val="8085C1"/>
              </a:buClr>
              <a:buFont typeface="Wingdings"/>
              <a:buChar char=""/>
            </a:pPr>
            <a:endParaRPr sz="2000" dirty="0">
              <a:latin typeface="Times New Roman"/>
              <a:cs typeface="Times New Roman"/>
            </a:endParaRPr>
          </a:p>
          <a:p>
            <a:pPr marL="299085" marR="5080" indent="-286385">
              <a:lnSpc>
                <a:spcPct val="95000"/>
              </a:lnSpc>
              <a:spcBef>
                <a:spcPts val="1660"/>
              </a:spcBef>
              <a:buClr>
                <a:srgbClr val="8085C1"/>
              </a:buClr>
              <a:buFont typeface="Wingdings"/>
              <a:buChar char=""/>
              <a:tabLst>
                <a:tab pos="299720" algn="l"/>
              </a:tabLst>
            </a:pPr>
            <a:r>
              <a:rPr sz="2000" dirty="0">
                <a:latin typeface="Arial Narrow"/>
                <a:cs typeface="Arial Narrow"/>
              </a:rPr>
              <a:t>Prel</a:t>
            </a:r>
            <a:r>
              <a:rPr sz="2000" spc="-15" dirty="0">
                <a:latin typeface="Arial Narrow"/>
                <a:cs typeface="Arial Narrow"/>
              </a:rPr>
              <a:t>i</a:t>
            </a:r>
            <a:r>
              <a:rPr sz="2000" spc="-5" dirty="0">
                <a:latin typeface="Arial Narrow"/>
                <a:cs typeface="Arial Narrow"/>
              </a:rPr>
              <a:t>mi</a:t>
            </a:r>
            <a:r>
              <a:rPr sz="2000" spc="-10" dirty="0">
                <a:latin typeface="Arial Narrow"/>
                <a:cs typeface="Arial Narrow"/>
              </a:rPr>
              <a:t>n</a:t>
            </a:r>
            <a:r>
              <a:rPr sz="2000" spc="-5" dirty="0">
                <a:latin typeface="Arial Narrow"/>
                <a:cs typeface="Arial Narrow"/>
              </a:rPr>
              <a:t>ar</a:t>
            </a:r>
            <a:r>
              <a:rPr sz="2000" dirty="0">
                <a:latin typeface="Arial Narrow"/>
                <a:cs typeface="Arial Narrow"/>
              </a:rPr>
              <a:t>y</a:t>
            </a:r>
            <a:r>
              <a:rPr sz="2000" spc="10" dirty="0">
                <a:latin typeface="Arial Narrow"/>
                <a:cs typeface="Arial Narrow"/>
              </a:rPr>
              <a:t> </a:t>
            </a:r>
            <a:r>
              <a:rPr sz="2000" dirty="0">
                <a:latin typeface="Arial Narrow"/>
                <a:cs typeface="Arial Narrow"/>
              </a:rPr>
              <a:t>fi</a:t>
            </a:r>
            <a:r>
              <a:rPr sz="2000" spc="-10" dirty="0">
                <a:latin typeface="Arial Narrow"/>
                <a:cs typeface="Arial Narrow"/>
              </a:rPr>
              <a:t>n</a:t>
            </a:r>
            <a:r>
              <a:rPr sz="2000" spc="-5" dirty="0">
                <a:latin typeface="Arial Narrow"/>
                <a:cs typeface="Arial Narrow"/>
              </a:rPr>
              <a:t>d</a:t>
            </a:r>
            <a:r>
              <a:rPr sz="2000" spc="-10" dirty="0">
                <a:latin typeface="Arial Narrow"/>
                <a:cs typeface="Arial Narrow"/>
              </a:rPr>
              <a:t>i</a:t>
            </a:r>
            <a:r>
              <a:rPr sz="2000" spc="-5" dirty="0">
                <a:latin typeface="Arial Narrow"/>
                <a:cs typeface="Arial Narrow"/>
              </a:rPr>
              <a:t>ng</a:t>
            </a:r>
            <a:r>
              <a:rPr sz="2000" dirty="0">
                <a:latin typeface="Arial Narrow"/>
                <a:cs typeface="Arial Narrow"/>
              </a:rPr>
              <a:t>s</a:t>
            </a:r>
            <a:r>
              <a:rPr sz="2000" spc="-10" dirty="0">
                <a:latin typeface="Arial Narrow"/>
                <a:cs typeface="Arial Narrow"/>
              </a:rPr>
              <a:t> </a:t>
            </a:r>
            <a:r>
              <a:rPr sz="2000" spc="-5" dirty="0">
                <a:latin typeface="Arial Narrow"/>
                <a:cs typeface="Arial Narrow"/>
              </a:rPr>
              <a:t>fro</a:t>
            </a:r>
            <a:r>
              <a:rPr sz="2000" dirty="0">
                <a:latin typeface="Arial Narrow"/>
                <a:cs typeface="Arial Narrow"/>
              </a:rPr>
              <a:t>m</a:t>
            </a:r>
            <a:r>
              <a:rPr sz="2000" spc="-15" dirty="0">
                <a:latin typeface="Arial Narrow"/>
                <a:cs typeface="Arial Narrow"/>
              </a:rPr>
              <a:t> </a:t>
            </a:r>
            <a:r>
              <a:rPr sz="2000" spc="-5" dirty="0">
                <a:latin typeface="Arial Narrow"/>
                <a:cs typeface="Arial Narrow"/>
              </a:rPr>
              <a:t>an</a:t>
            </a:r>
            <a:r>
              <a:rPr sz="2000" spc="-10" dirty="0">
                <a:latin typeface="Arial Narrow"/>
                <a:cs typeface="Arial Narrow"/>
              </a:rPr>
              <a:t>i</a:t>
            </a:r>
            <a:r>
              <a:rPr sz="2000" spc="-5" dirty="0">
                <a:latin typeface="Arial Narrow"/>
                <a:cs typeface="Arial Narrow"/>
              </a:rPr>
              <a:t>ma</a:t>
            </a:r>
            <a:r>
              <a:rPr sz="2000" dirty="0">
                <a:latin typeface="Arial Narrow"/>
                <a:cs typeface="Arial Narrow"/>
              </a:rPr>
              <a:t>l</a:t>
            </a:r>
            <a:r>
              <a:rPr sz="2000" spc="-20"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oth</a:t>
            </a:r>
            <a:r>
              <a:rPr sz="2000" spc="-10" dirty="0">
                <a:latin typeface="Arial Narrow"/>
                <a:cs typeface="Arial Narrow"/>
              </a:rPr>
              <a:t>e</a:t>
            </a:r>
            <a:r>
              <a:rPr sz="2000" dirty="0">
                <a:latin typeface="Arial Narrow"/>
                <a:cs typeface="Arial Narrow"/>
              </a:rPr>
              <a:t>r</a:t>
            </a:r>
            <a:r>
              <a:rPr sz="2000" spc="-10" dirty="0">
                <a:latin typeface="Arial Narrow"/>
                <a:cs typeface="Arial Narrow"/>
              </a:rPr>
              <a:t> </a:t>
            </a:r>
            <a:r>
              <a:rPr sz="2000" spc="-5" dirty="0">
                <a:latin typeface="Arial Narrow"/>
                <a:cs typeface="Arial Narrow"/>
              </a:rPr>
              <a:t>l</a:t>
            </a:r>
            <a:r>
              <a:rPr sz="2000" spc="-10" dirty="0">
                <a:latin typeface="Arial Narrow"/>
                <a:cs typeface="Arial Narrow"/>
              </a:rPr>
              <a:t>a</a:t>
            </a:r>
            <a:r>
              <a:rPr sz="2000" spc="-5" dirty="0">
                <a:latin typeface="Arial Narrow"/>
                <a:cs typeface="Arial Narrow"/>
              </a:rPr>
              <a:t>borator</a:t>
            </a:r>
            <a:r>
              <a:rPr sz="2000" dirty="0">
                <a:latin typeface="Arial Narrow"/>
                <a:cs typeface="Arial Narrow"/>
              </a:rPr>
              <a:t>y </a:t>
            </a:r>
            <a:r>
              <a:rPr sz="2000" spc="-15" dirty="0">
                <a:latin typeface="Arial Narrow"/>
                <a:cs typeface="Arial Narrow"/>
              </a:rPr>
              <a:t>s</a:t>
            </a:r>
            <a:r>
              <a:rPr sz="2000" dirty="0">
                <a:latin typeface="Arial Narrow"/>
                <a:cs typeface="Arial Narrow"/>
              </a:rPr>
              <a:t>tud</a:t>
            </a:r>
            <a:r>
              <a:rPr sz="2000" spc="-15" dirty="0">
                <a:latin typeface="Arial Narrow"/>
                <a:cs typeface="Arial Narrow"/>
              </a:rPr>
              <a:t>i</a:t>
            </a:r>
            <a:r>
              <a:rPr sz="2000" spc="-5" dirty="0">
                <a:latin typeface="Arial Narrow"/>
                <a:cs typeface="Arial Narrow"/>
              </a:rPr>
              <a:t>e</a:t>
            </a:r>
            <a:r>
              <a:rPr sz="2000" dirty="0">
                <a:latin typeface="Arial Narrow"/>
                <a:cs typeface="Arial Narrow"/>
              </a:rPr>
              <a:t>s</a:t>
            </a:r>
            <a:r>
              <a:rPr sz="2000" spc="-10" dirty="0">
                <a:latin typeface="Arial Narrow"/>
                <a:cs typeface="Arial Narrow"/>
              </a:rPr>
              <a:t> s</a:t>
            </a:r>
            <a:r>
              <a:rPr sz="2000" spc="-5" dirty="0">
                <a:latin typeface="Arial Narrow"/>
                <a:cs typeface="Arial Narrow"/>
              </a:rPr>
              <a:t>ugg</a:t>
            </a:r>
            <a:r>
              <a:rPr sz="2000" spc="-10" dirty="0">
                <a:latin typeface="Arial Narrow"/>
                <a:cs typeface="Arial Narrow"/>
              </a:rPr>
              <a:t>e</a:t>
            </a:r>
            <a:r>
              <a:rPr sz="2000" spc="-5" dirty="0">
                <a:latin typeface="Arial Narrow"/>
                <a:cs typeface="Arial Narrow"/>
              </a:rPr>
              <a:t>s</a:t>
            </a:r>
            <a:r>
              <a:rPr sz="2000" dirty="0">
                <a:latin typeface="Arial Narrow"/>
                <a:cs typeface="Arial Narrow"/>
              </a:rPr>
              <a:t>t </a:t>
            </a:r>
            <a:r>
              <a:rPr sz="2000" spc="-5" dirty="0">
                <a:latin typeface="Arial Narrow"/>
                <a:cs typeface="Arial Narrow"/>
              </a:rPr>
              <a:t>tha</a:t>
            </a:r>
            <a:r>
              <a:rPr sz="2000" dirty="0">
                <a:latin typeface="Arial Narrow"/>
                <a:cs typeface="Arial Narrow"/>
              </a:rPr>
              <a:t>t</a:t>
            </a:r>
            <a:r>
              <a:rPr sz="2000" spc="-20" dirty="0">
                <a:latin typeface="Arial Narrow"/>
                <a:cs typeface="Arial Narrow"/>
              </a:rPr>
              <a:t> </a:t>
            </a:r>
            <a:r>
              <a:rPr sz="2000" dirty="0">
                <a:latin typeface="Arial Narrow"/>
                <a:cs typeface="Arial Narrow"/>
              </a:rPr>
              <a:t>a </a:t>
            </a:r>
            <a:r>
              <a:rPr sz="2000" spc="-10" dirty="0">
                <a:latin typeface="Arial Narrow"/>
                <a:cs typeface="Arial Narrow"/>
              </a:rPr>
              <a:t>c</a:t>
            </a:r>
            <a:r>
              <a:rPr sz="2000" spc="-5" dirty="0">
                <a:latin typeface="Arial Narrow"/>
                <a:cs typeface="Arial Narrow"/>
              </a:rPr>
              <a:t>he</a:t>
            </a:r>
            <a:r>
              <a:rPr sz="2000" spc="-10" dirty="0">
                <a:latin typeface="Arial Narrow"/>
                <a:cs typeface="Arial Narrow"/>
              </a:rPr>
              <a:t>m</a:t>
            </a:r>
            <a:r>
              <a:rPr sz="2000" spc="-5" dirty="0">
                <a:latin typeface="Arial Narrow"/>
                <a:cs typeface="Arial Narrow"/>
              </a:rPr>
              <a:t>i</a:t>
            </a:r>
            <a:r>
              <a:rPr sz="2000" spc="-15" dirty="0">
                <a:latin typeface="Arial Narrow"/>
                <a:cs typeface="Arial Narrow"/>
              </a:rPr>
              <a:t>c</a:t>
            </a:r>
            <a:r>
              <a:rPr sz="2000" spc="-5" dirty="0">
                <a:latin typeface="Arial Narrow"/>
                <a:cs typeface="Arial Narrow"/>
              </a:rPr>
              <a:t>a</a:t>
            </a:r>
            <a:r>
              <a:rPr sz="2000" dirty="0">
                <a:latin typeface="Arial Narrow"/>
                <a:cs typeface="Arial Narrow"/>
              </a:rPr>
              <a:t>l fo</a:t>
            </a:r>
            <a:r>
              <a:rPr sz="2000" spc="-10" dirty="0">
                <a:latin typeface="Arial Narrow"/>
                <a:cs typeface="Arial Narrow"/>
              </a:rPr>
              <a:t>u</a:t>
            </a:r>
            <a:r>
              <a:rPr sz="2000" spc="-5" dirty="0">
                <a:latin typeface="Arial Narrow"/>
                <a:cs typeface="Arial Narrow"/>
              </a:rPr>
              <a:t>n</a:t>
            </a:r>
            <a:r>
              <a:rPr sz="2000" dirty="0">
                <a:latin typeface="Arial Narrow"/>
                <a:cs typeface="Arial Narrow"/>
              </a:rPr>
              <a:t>d</a:t>
            </a:r>
            <a:r>
              <a:rPr sz="2000" spc="-20" dirty="0">
                <a:latin typeface="Arial Narrow"/>
                <a:cs typeface="Arial Narrow"/>
              </a:rPr>
              <a:t> </a:t>
            </a:r>
            <a:r>
              <a:rPr sz="2000" spc="-5" dirty="0">
                <a:latin typeface="Arial Narrow"/>
                <a:cs typeface="Arial Narrow"/>
              </a:rPr>
              <a:t>i</a:t>
            </a:r>
            <a:r>
              <a:rPr sz="2000" dirty="0">
                <a:latin typeface="Arial Narrow"/>
                <a:cs typeface="Arial Narrow"/>
              </a:rPr>
              <a:t>n</a:t>
            </a:r>
            <a:r>
              <a:rPr sz="2000" spc="-10" dirty="0">
                <a:latin typeface="Arial Narrow"/>
                <a:cs typeface="Arial Narrow"/>
              </a:rPr>
              <a:t> </a:t>
            </a:r>
            <a:r>
              <a:rPr sz="2000" dirty="0">
                <a:latin typeface="Arial Narrow"/>
                <a:cs typeface="Arial Narrow"/>
              </a:rPr>
              <a:t>turm</a:t>
            </a:r>
            <a:r>
              <a:rPr sz="2000" spc="-10" dirty="0">
                <a:latin typeface="Arial Narrow"/>
                <a:cs typeface="Arial Narrow"/>
              </a:rPr>
              <a:t>e</a:t>
            </a:r>
            <a:r>
              <a:rPr sz="2000" dirty="0">
                <a:latin typeface="Arial Narrow"/>
                <a:cs typeface="Arial Narrow"/>
              </a:rPr>
              <a:t>ri</a:t>
            </a:r>
            <a:r>
              <a:rPr sz="2000" spc="-5" dirty="0">
                <a:latin typeface="Arial Narrow"/>
                <a:cs typeface="Arial Narrow"/>
              </a:rPr>
              <a:t>c—</a:t>
            </a:r>
            <a:r>
              <a:rPr sz="2000" spc="-10" dirty="0">
                <a:latin typeface="Arial Narrow"/>
                <a:cs typeface="Arial Narrow"/>
              </a:rPr>
              <a:t>c</a:t>
            </a:r>
            <a:r>
              <a:rPr sz="2000" spc="-5" dirty="0">
                <a:latin typeface="Arial Narrow"/>
                <a:cs typeface="Arial Narrow"/>
              </a:rPr>
              <a:t>a</a:t>
            </a:r>
            <a:r>
              <a:rPr sz="2000" spc="-10" dirty="0">
                <a:latin typeface="Arial Narrow"/>
                <a:cs typeface="Arial Narrow"/>
              </a:rPr>
              <a:t>l</a:t>
            </a:r>
            <a:r>
              <a:rPr sz="2000" spc="-5" dirty="0">
                <a:latin typeface="Arial Narrow"/>
                <a:cs typeface="Arial Narrow"/>
              </a:rPr>
              <a:t>l</a:t>
            </a:r>
            <a:r>
              <a:rPr sz="2000" spc="-10" dirty="0">
                <a:latin typeface="Arial Narrow"/>
                <a:cs typeface="Arial Narrow"/>
              </a:rPr>
              <a:t>e</a:t>
            </a:r>
            <a:r>
              <a:rPr sz="2000" dirty="0">
                <a:latin typeface="Arial Narrow"/>
                <a:cs typeface="Arial Narrow"/>
              </a:rPr>
              <a:t>d</a:t>
            </a:r>
            <a:r>
              <a:rPr sz="2000" spc="-5" dirty="0">
                <a:latin typeface="Arial Narrow"/>
                <a:cs typeface="Arial Narrow"/>
              </a:rPr>
              <a:t> </a:t>
            </a:r>
            <a:r>
              <a:rPr sz="2000" spc="-10" dirty="0">
                <a:latin typeface="Arial Narrow"/>
                <a:cs typeface="Arial Narrow"/>
              </a:rPr>
              <a:t>c</a:t>
            </a:r>
            <a:r>
              <a:rPr sz="2000" spc="-5" dirty="0">
                <a:latin typeface="Arial Narrow"/>
                <a:cs typeface="Arial Narrow"/>
              </a:rPr>
              <a:t>urc</a:t>
            </a:r>
            <a:r>
              <a:rPr sz="2000" spc="-10" dirty="0">
                <a:latin typeface="Arial Narrow"/>
                <a:cs typeface="Arial Narrow"/>
              </a:rPr>
              <a:t>u</a:t>
            </a:r>
            <a:r>
              <a:rPr sz="2000" spc="-5" dirty="0">
                <a:latin typeface="Arial Narrow"/>
                <a:cs typeface="Arial Narrow"/>
              </a:rPr>
              <a:t>m</a:t>
            </a:r>
            <a:r>
              <a:rPr sz="2000" spc="-10" dirty="0">
                <a:latin typeface="Arial Narrow"/>
                <a:cs typeface="Arial Narrow"/>
              </a:rPr>
              <a:t>i</a:t>
            </a:r>
            <a:r>
              <a:rPr sz="2000" spc="-5" dirty="0">
                <a:latin typeface="Arial Narrow"/>
                <a:cs typeface="Arial Narrow"/>
              </a:rPr>
              <a:t>n</a:t>
            </a:r>
            <a:r>
              <a:rPr sz="2000" dirty="0">
                <a:latin typeface="Arial Narrow"/>
                <a:cs typeface="Arial Narrow"/>
              </a:rPr>
              <a:t>—</a:t>
            </a:r>
            <a:r>
              <a:rPr sz="2000" spc="-5" dirty="0">
                <a:latin typeface="Arial Narrow"/>
                <a:cs typeface="Arial Narrow"/>
              </a:rPr>
              <a:t>ma</a:t>
            </a:r>
            <a:r>
              <a:rPr sz="2000" dirty="0">
                <a:latin typeface="Arial Narrow"/>
                <a:cs typeface="Arial Narrow"/>
              </a:rPr>
              <a:t>y</a:t>
            </a:r>
            <a:r>
              <a:rPr sz="2000" spc="-5" dirty="0">
                <a:latin typeface="Arial Narrow"/>
                <a:cs typeface="Arial Narrow"/>
              </a:rPr>
              <a:t> ha</a:t>
            </a:r>
            <a:r>
              <a:rPr sz="2000" spc="-15" dirty="0">
                <a:latin typeface="Arial Narrow"/>
                <a:cs typeface="Arial Narrow"/>
              </a:rPr>
              <a:t>v</a:t>
            </a:r>
            <a:r>
              <a:rPr sz="2000" dirty="0">
                <a:latin typeface="Arial Narrow"/>
                <a:cs typeface="Arial Narrow"/>
              </a:rPr>
              <a:t>e </a:t>
            </a:r>
            <a:r>
              <a:rPr sz="2000" spc="-10" dirty="0">
                <a:latin typeface="Arial Narrow"/>
                <a:cs typeface="Arial Narrow"/>
              </a:rPr>
              <a:t>a</a:t>
            </a:r>
            <a:r>
              <a:rPr sz="2000" spc="-5" dirty="0">
                <a:latin typeface="Arial Narrow"/>
                <a:cs typeface="Arial Narrow"/>
              </a:rPr>
              <a:t>nt</a:t>
            </a:r>
            <a:r>
              <a:rPr sz="2000" spc="-10" dirty="0">
                <a:latin typeface="Arial Narrow"/>
                <a:cs typeface="Arial Narrow"/>
              </a:rPr>
              <a:t>i</a:t>
            </a:r>
            <a:r>
              <a:rPr sz="2000" dirty="0">
                <a:latin typeface="Arial Narrow"/>
                <a:cs typeface="Arial Narrow"/>
              </a:rPr>
              <a:t>-</a:t>
            </a:r>
            <a:r>
              <a:rPr sz="2000" spc="-5" dirty="0">
                <a:latin typeface="Arial Narrow"/>
                <a:cs typeface="Arial Narrow"/>
              </a:rPr>
              <a:t>i</a:t>
            </a:r>
            <a:r>
              <a:rPr sz="2000" spc="-10" dirty="0">
                <a:latin typeface="Arial Narrow"/>
                <a:cs typeface="Arial Narrow"/>
              </a:rPr>
              <a:t>n</a:t>
            </a:r>
            <a:r>
              <a:rPr sz="2000" dirty="0">
                <a:latin typeface="Arial Narrow"/>
                <a:cs typeface="Arial Narrow"/>
              </a:rPr>
              <a:t>f</a:t>
            </a:r>
            <a:r>
              <a:rPr sz="2000" spc="-10" dirty="0">
                <a:latin typeface="Arial Narrow"/>
                <a:cs typeface="Arial Narrow"/>
              </a:rPr>
              <a:t>l</a:t>
            </a:r>
            <a:r>
              <a:rPr sz="2000" spc="-5" dirty="0">
                <a:latin typeface="Arial Narrow"/>
                <a:cs typeface="Arial Narrow"/>
              </a:rPr>
              <a:t>am</a:t>
            </a:r>
            <a:r>
              <a:rPr sz="2000" spc="-10" dirty="0">
                <a:latin typeface="Arial Narrow"/>
                <a:cs typeface="Arial Narrow"/>
              </a:rPr>
              <a:t>m</a:t>
            </a:r>
            <a:r>
              <a:rPr sz="2000" spc="-5" dirty="0">
                <a:latin typeface="Arial Narrow"/>
                <a:cs typeface="Arial Narrow"/>
              </a:rPr>
              <a:t>at</a:t>
            </a:r>
            <a:r>
              <a:rPr sz="2000" spc="-10" dirty="0">
                <a:latin typeface="Arial Narrow"/>
                <a:cs typeface="Arial Narrow"/>
              </a:rPr>
              <a:t>o</a:t>
            </a:r>
            <a:r>
              <a:rPr sz="2000" dirty="0">
                <a:latin typeface="Arial Narrow"/>
                <a:cs typeface="Arial Narrow"/>
              </a:rPr>
              <a:t>ry, </a:t>
            </a:r>
            <a:r>
              <a:rPr sz="2000" spc="-5" dirty="0">
                <a:latin typeface="Arial Narrow"/>
                <a:cs typeface="Arial Narrow"/>
              </a:rPr>
              <a:t>ant</a:t>
            </a:r>
            <a:r>
              <a:rPr sz="2000" spc="-15" dirty="0">
                <a:latin typeface="Arial Narrow"/>
                <a:cs typeface="Arial Narrow"/>
              </a:rPr>
              <a:t>i</a:t>
            </a:r>
            <a:r>
              <a:rPr sz="2000" spc="-5" dirty="0">
                <a:latin typeface="Arial Narrow"/>
                <a:cs typeface="Arial Narrow"/>
              </a:rPr>
              <a:t>c</a:t>
            </a:r>
            <a:r>
              <a:rPr sz="2000" spc="-10" dirty="0">
                <a:latin typeface="Arial Narrow"/>
                <a:cs typeface="Arial Narrow"/>
              </a:rPr>
              <a:t>a</a:t>
            </a:r>
            <a:r>
              <a:rPr sz="2000" spc="-5" dirty="0">
                <a:latin typeface="Arial Narrow"/>
                <a:cs typeface="Arial Narrow"/>
              </a:rPr>
              <a:t>n</a:t>
            </a:r>
            <a:r>
              <a:rPr sz="2000" spc="-10" dirty="0">
                <a:latin typeface="Arial Narrow"/>
                <a:cs typeface="Arial Narrow"/>
              </a:rPr>
              <a:t>c</a:t>
            </a:r>
            <a:r>
              <a:rPr sz="2000" spc="-5" dirty="0">
                <a:latin typeface="Arial Narrow"/>
                <a:cs typeface="Arial Narrow"/>
              </a:rPr>
              <a:t>er</a:t>
            </a:r>
            <a:r>
              <a:rPr sz="2000" dirty="0">
                <a:latin typeface="Arial Narrow"/>
                <a:cs typeface="Arial Narrow"/>
              </a:rPr>
              <a:t>, </a:t>
            </a:r>
            <a:r>
              <a:rPr sz="2000" spc="-5" dirty="0">
                <a:latin typeface="Arial Narrow"/>
                <a:cs typeface="Arial Narrow"/>
              </a:rPr>
              <a:t>an</a:t>
            </a:r>
            <a:r>
              <a:rPr sz="2000" dirty="0">
                <a:latin typeface="Arial Narrow"/>
                <a:cs typeface="Arial Narrow"/>
              </a:rPr>
              <a:t>d </a:t>
            </a:r>
            <a:r>
              <a:rPr sz="2000" spc="-10" dirty="0">
                <a:latin typeface="Arial Narrow"/>
                <a:cs typeface="Arial Narrow"/>
              </a:rPr>
              <a:t>a</a:t>
            </a:r>
            <a:r>
              <a:rPr sz="2000" spc="-5" dirty="0">
                <a:latin typeface="Arial Narrow"/>
                <a:cs typeface="Arial Narrow"/>
              </a:rPr>
              <a:t>nt</a:t>
            </a:r>
            <a:r>
              <a:rPr sz="2000" spc="-10" dirty="0">
                <a:latin typeface="Arial Narrow"/>
                <a:cs typeface="Arial Narrow"/>
              </a:rPr>
              <a:t>i</a:t>
            </a:r>
            <a:r>
              <a:rPr sz="2000" spc="-5" dirty="0">
                <a:latin typeface="Arial Narrow"/>
                <a:cs typeface="Arial Narrow"/>
              </a:rPr>
              <a:t>o</a:t>
            </a:r>
            <a:r>
              <a:rPr sz="2000" spc="-10" dirty="0">
                <a:latin typeface="Arial Narrow"/>
                <a:cs typeface="Arial Narrow"/>
              </a:rPr>
              <a:t>x</a:t>
            </a:r>
            <a:r>
              <a:rPr sz="2000" spc="-5" dirty="0">
                <a:latin typeface="Arial Narrow"/>
                <a:cs typeface="Arial Narrow"/>
              </a:rPr>
              <a:t>i</a:t>
            </a:r>
            <a:r>
              <a:rPr sz="2000" spc="-10" dirty="0">
                <a:latin typeface="Arial Narrow"/>
                <a:cs typeface="Arial Narrow"/>
              </a:rPr>
              <a:t>d</a:t>
            </a:r>
            <a:r>
              <a:rPr sz="2000" spc="-5" dirty="0">
                <a:latin typeface="Arial Narrow"/>
                <a:cs typeface="Arial Narrow"/>
              </a:rPr>
              <a:t>an</a:t>
            </a:r>
            <a:r>
              <a:rPr sz="2000" dirty="0">
                <a:latin typeface="Arial Narrow"/>
                <a:cs typeface="Arial Narrow"/>
              </a:rPr>
              <a:t>t </a:t>
            </a:r>
            <a:r>
              <a:rPr sz="2000" spc="-10" dirty="0">
                <a:latin typeface="Arial Narrow"/>
                <a:cs typeface="Arial Narrow"/>
              </a:rPr>
              <a:t>p</a:t>
            </a:r>
            <a:r>
              <a:rPr sz="2000" dirty="0">
                <a:latin typeface="Arial Narrow"/>
                <a:cs typeface="Arial Narrow"/>
              </a:rPr>
              <a:t>ropertie</a:t>
            </a:r>
            <a:r>
              <a:rPr sz="2000" spc="-10" dirty="0">
                <a:latin typeface="Arial Narrow"/>
                <a:cs typeface="Arial Narrow"/>
              </a:rPr>
              <a:t>s</a:t>
            </a:r>
            <a:r>
              <a:rPr sz="2000" dirty="0">
                <a:latin typeface="Arial Narrow"/>
                <a:cs typeface="Arial Narrow"/>
              </a:rPr>
              <a:t>,</a:t>
            </a:r>
            <a:r>
              <a:rPr sz="2000" spc="-15" dirty="0">
                <a:latin typeface="Arial Narrow"/>
                <a:cs typeface="Arial Narrow"/>
              </a:rPr>
              <a:t> </a:t>
            </a:r>
            <a:r>
              <a:rPr sz="2000" spc="-5" dirty="0">
                <a:latin typeface="Arial Narrow"/>
                <a:cs typeface="Arial Narrow"/>
              </a:rPr>
              <a:t>bu</a:t>
            </a:r>
            <a:r>
              <a:rPr sz="2000" dirty="0">
                <a:latin typeface="Arial Narrow"/>
                <a:cs typeface="Arial Narrow"/>
              </a:rPr>
              <a:t>t</a:t>
            </a:r>
            <a:r>
              <a:rPr sz="2000" spc="-20" dirty="0">
                <a:latin typeface="Arial Narrow"/>
                <a:cs typeface="Arial Narrow"/>
              </a:rPr>
              <a:t> </a:t>
            </a:r>
            <a:r>
              <a:rPr sz="2000" dirty="0">
                <a:latin typeface="Arial Narrow"/>
                <a:cs typeface="Arial Narrow"/>
              </a:rPr>
              <a:t>the</a:t>
            </a:r>
            <a:r>
              <a:rPr sz="2000" spc="-15" dirty="0">
                <a:latin typeface="Arial Narrow"/>
                <a:cs typeface="Arial Narrow"/>
              </a:rPr>
              <a:t>s</a:t>
            </a:r>
            <a:r>
              <a:rPr sz="2000" dirty="0">
                <a:latin typeface="Arial Narrow"/>
                <a:cs typeface="Arial Narrow"/>
              </a:rPr>
              <a:t>e f</a:t>
            </a:r>
            <a:r>
              <a:rPr sz="2000" spc="-10" dirty="0">
                <a:latin typeface="Arial Narrow"/>
                <a:cs typeface="Arial Narrow"/>
              </a:rPr>
              <a:t>i</a:t>
            </a:r>
            <a:r>
              <a:rPr sz="2000" spc="-5" dirty="0">
                <a:latin typeface="Arial Narrow"/>
                <a:cs typeface="Arial Narrow"/>
              </a:rPr>
              <a:t>nd</a:t>
            </a:r>
            <a:r>
              <a:rPr sz="2000" spc="-10" dirty="0">
                <a:latin typeface="Arial Narrow"/>
                <a:cs typeface="Arial Narrow"/>
              </a:rPr>
              <a:t>i</a:t>
            </a:r>
            <a:r>
              <a:rPr sz="2000" spc="-5" dirty="0">
                <a:latin typeface="Arial Narrow"/>
                <a:cs typeface="Arial Narrow"/>
              </a:rPr>
              <a:t>ng</a:t>
            </a:r>
            <a:r>
              <a:rPr sz="2000" dirty="0">
                <a:latin typeface="Arial Narrow"/>
                <a:cs typeface="Arial Narrow"/>
              </a:rPr>
              <a:t>s</a:t>
            </a:r>
            <a:r>
              <a:rPr sz="2000" spc="-10" dirty="0">
                <a:latin typeface="Arial Narrow"/>
                <a:cs typeface="Arial Narrow"/>
              </a:rPr>
              <a:t> </a:t>
            </a:r>
            <a:r>
              <a:rPr sz="2000" spc="-5" dirty="0">
                <a:latin typeface="Arial Narrow"/>
                <a:cs typeface="Arial Narrow"/>
              </a:rPr>
              <a:t>ha</a:t>
            </a:r>
            <a:r>
              <a:rPr sz="2000" spc="-15" dirty="0">
                <a:latin typeface="Arial Narrow"/>
                <a:cs typeface="Arial Narrow"/>
              </a:rPr>
              <a:t>v</a:t>
            </a:r>
            <a:r>
              <a:rPr sz="2000" dirty="0">
                <a:latin typeface="Arial Narrow"/>
                <a:cs typeface="Arial Narrow"/>
              </a:rPr>
              <a:t>e</a:t>
            </a:r>
            <a:r>
              <a:rPr sz="2000" spc="5" dirty="0">
                <a:latin typeface="Arial Narrow"/>
                <a:cs typeface="Arial Narrow"/>
              </a:rPr>
              <a:t> </a:t>
            </a:r>
            <a:r>
              <a:rPr sz="2000" spc="-5" dirty="0">
                <a:latin typeface="Arial Narrow"/>
                <a:cs typeface="Arial Narrow"/>
              </a:rPr>
              <a:t>no</a:t>
            </a:r>
            <a:r>
              <a:rPr sz="2000" dirty="0">
                <a:latin typeface="Arial Narrow"/>
                <a:cs typeface="Arial Narrow"/>
              </a:rPr>
              <a:t>t</a:t>
            </a:r>
            <a:r>
              <a:rPr sz="2000" spc="-20" dirty="0">
                <a:latin typeface="Arial Narrow"/>
                <a:cs typeface="Arial Narrow"/>
              </a:rPr>
              <a:t> </a:t>
            </a:r>
            <a:r>
              <a:rPr sz="2000" spc="-5" dirty="0">
                <a:latin typeface="Arial Narrow"/>
                <a:cs typeface="Arial Narrow"/>
              </a:rPr>
              <a:t>bee</a:t>
            </a:r>
            <a:r>
              <a:rPr sz="2000" dirty="0">
                <a:latin typeface="Arial Narrow"/>
                <a:cs typeface="Arial Narrow"/>
              </a:rPr>
              <a:t>n</a:t>
            </a:r>
            <a:r>
              <a:rPr sz="2000" spc="-10" dirty="0">
                <a:latin typeface="Arial Narrow"/>
                <a:cs typeface="Arial Narrow"/>
              </a:rPr>
              <a:t> c</a:t>
            </a:r>
            <a:r>
              <a:rPr sz="2000" spc="-5" dirty="0">
                <a:latin typeface="Arial Narrow"/>
                <a:cs typeface="Arial Narrow"/>
              </a:rPr>
              <a:t>onf</a:t>
            </a:r>
            <a:r>
              <a:rPr sz="2000" spc="-15" dirty="0">
                <a:latin typeface="Arial Narrow"/>
                <a:cs typeface="Arial Narrow"/>
              </a:rPr>
              <a:t>i</a:t>
            </a:r>
            <a:r>
              <a:rPr sz="2000" dirty="0">
                <a:latin typeface="Arial Narrow"/>
                <a:cs typeface="Arial Narrow"/>
              </a:rPr>
              <a:t>rmed </a:t>
            </a:r>
            <a:r>
              <a:rPr sz="2000" spc="-5" dirty="0">
                <a:latin typeface="Arial Narrow"/>
                <a:cs typeface="Arial Narrow"/>
              </a:rPr>
              <a:t>i</a:t>
            </a:r>
            <a:r>
              <a:rPr sz="2000" dirty="0">
                <a:latin typeface="Arial Narrow"/>
                <a:cs typeface="Arial Narrow"/>
              </a:rPr>
              <a:t>n</a:t>
            </a:r>
            <a:r>
              <a:rPr sz="2000" spc="-10" dirty="0">
                <a:latin typeface="Arial Narrow"/>
                <a:cs typeface="Arial Narrow"/>
              </a:rPr>
              <a:t> </a:t>
            </a:r>
            <a:r>
              <a:rPr sz="2000" spc="-5" dirty="0">
                <a:latin typeface="Arial Narrow"/>
                <a:cs typeface="Arial Narrow"/>
              </a:rPr>
              <a:t>pe</a:t>
            </a:r>
            <a:r>
              <a:rPr sz="2000" spc="-10" dirty="0">
                <a:latin typeface="Arial Narrow"/>
                <a:cs typeface="Arial Narrow"/>
              </a:rPr>
              <a:t>o</a:t>
            </a:r>
            <a:r>
              <a:rPr sz="2000" spc="-5" dirty="0">
                <a:latin typeface="Arial Narrow"/>
                <a:cs typeface="Arial Narrow"/>
              </a:rPr>
              <a:t>p</a:t>
            </a:r>
            <a:r>
              <a:rPr sz="2000" spc="-10" dirty="0">
                <a:latin typeface="Arial Narrow"/>
                <a:cs typeface="Arial Narrow"/>
              </a:rPr>
              <a:t>l</a:t>
            </a:r>
            <a:r>
              <a:rPr sz="2000" spc="-5" dirty="0">
                <a:latin typeface="Arial Narrow"/>
                <a:cs typeface="Arial Narrow"/>
              </a:rPr>
              <a:t>e.</a:t>
            </a:r>
            <a:endParaRPr sz="2000" dirty="0">
              <a:latin typeface="Arial Narrow"/>
              <a:cs typeface="Arial Narrow"/>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735733"/>
            <a:ext cx="7613015" cy="523220"/>
          </a:xfrm>
          <a:prstGeom prst="rect">
            <a:avLst/>
          </a:prstGeom>
        </p:spPr>
        <p:txBody>
          <a:bodyPr vert="horz" wrap="square" lIns="0" tIns="0" rIns="0" bIns="0" rtlCol="0">
            <a:spAutoFit/>
          </a:bodyPr>
          <a:lstStyle/>
          <a:p>
            <a:pPr marL="12700">
              <a:lnSpc>
                <a:spcPct val="100000"/>
              </a:lnSpc>
              <a:tabLst>
                <a:tab pos="5947410" algn="l"/>
              </a:tabLst>
            </a:pPr>
            <a:r>
              <a:rPr lang="en-US" sz="3400" b="1" spc="-25" dirty="0">
                <a:solidFill>
                  <a:srgbClr val="39396D"/>
                </a:solidFill>
                <a:latin typeface="Arial Narrow"/>
                <a:cs typeface="Arial Narrow"/>
              </a:rPr>
              <a:t>H</a:t>
            </a:r>
            <a:r>
              <a:rPr sz="3400" b="1" spc="-20" dirty="0">
                <a:solidFill>
                  <a:srgbClr val="39396D"/>
                </a:solidFill>
                <a:latin typeface="Arial Narrow"/>
                <a:cs typeface="Arial Narrow"/>
              </a:rPr>
              <a:t>erbs</a:t>
            </a:r>
            <a:r>
              <a:rPr lang="en-US" sz="3400" b="1" spc="-20" dirty="0">
                <a:solidFill>
                  <a:srgbClr val="39396D"/>
                </a:solidFill>
                <a:latin typeface="Arial Narrow"/>
                <a:cs typeface="Arial Narrow"/>
              </a:rPr>
              <a:t>, spices,</a:t>
            </a:r>
            <a:r>
              <a:rPr sz="3400" b="1" spc="-5" dirty="0">
                <a:solidFill>
                  <a:srgbClr val="39396D"/>
                </a:solidFill>
                <a:latin typeface="Arial Narrow"/>
                <a:cs typeface="Arial Narrow"/>
              </a:rPr>
              <a:t> </a:t>
            </a:r>
            <a:r>
              <a:rPr sz="3400" b="1" spc="-25" dirty="0">
                <a:solidFill>
                  <a:srgbClr val="39396D"/>
                </a:solidFill>
                <a:latin typeface="Arial Narrow"/>
                <a:cs typeface="Arial Narrow"/>
              </a:rPr>
              <a:t>an</a:t>
            </a:r>
            <a:r>
              <a:rPr sz="3400" b="1" spc="-20" dirty="0">
                <a:solidFill>
                  <a:srgbClr val="39396D"/>
                </a:solidFill>
                <a:latin typeface="Arial Narrow"/>
                <a:cs typeface="Arial Narrow"/>
              </a:rPr>
              <a:t>d</a:t>
            </a:r>
            <a:r>
              <a:rPr sz="3400" b="1" spc="5" dirty="0">
                <a:solidFill>
                  <a:srgbClr val="39396D"/>
                </a:solidFill>
                <a:latin typeface="Arial Narrow"/>
                <a:cs typeface="Arial Narrow"/>
              </a:rPr>
              <a:t> </a:t>
            </a:r>
            <a:r>
              <a:rPr sz="3400" b="1" spc="-20" dirty="0">
                <a:solidFill>
                  <a:srgbClr val="39396D"/>
                </a:solidFill>
                <a:latin typeface="Arial Narrow"/>
                <a:cs typeface="Arial Narrow"/>
              </a:rPr>
              <a:t>inflammation</a:t>
            </a:r>
            <a:r>
              <a:rPr sz="3400" b="1" spc="-10" dirty="0">
                <a:solidFill>
                  <a:srgbClr val="39396D"/>
                </a:solidFill>
                <a:latin typeface="Arial Narrow"/>
                <a:cs typeface="Arial Narrow"/>
              </a:rPr>
              <a:t>:</a:t>
            </a:r>
            <a:r>
              <a:rPr lang="en-US" sz="3400" b="1" spc="-10" dirty="0">
                <a:solidFill>
                  <a:srgbClr val="39396D"/>
                </a:solidFill>
                <a:latin typeface="Arial Narrow"/>
                <a:cs typeface="Arial Narrow"/>
              </a:rPr>
              <a:t> </a:t>
            </a:r>
            <a:r>
              <a:rPr sz="3400" b="1" i="1" spc="-15" dirty="0">
                <a:solidFill>
                  <a:srgbClr val="39396D"/>
                </a:solidFill>
                <a:latin typeface="Arial Narrow"/>
                <a:cs typeface="Arial Narrow"/>
              </a:rPr>
              <a:t>Boswellin</a:t>
            </a:r>
            <a:endParaRPr sz="3400" i="1" dirty="0">
              <a:latin typeface="Arial Narrow"/>
              <a:cs typeface="Arial Narrow"/>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12</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a:spLocks noGrp="1"/>
          </p:cNvSpPr>
          <p:nvPr>
            <p:ph type="body" idx="1"/>
          </p:nvPr>
        </p:nvSpPr>
        <p:spPr>
          <a:prstGeom prst="rect">
            <a:avLst/>
          </a:prstGeom>
        </p:spPr>
        <p:txBody>
          <a:bodyPr vert="horz" wrap="square" lIns="0" tIns="0" rIns="0" bIns="0" rtlCol="0">
            <a:spAutoFit/>
          </a:bodyPr>
          <a:lstStyle/>
          <a:p>
            <a:pPr marL="12700">
              <a:lnSpc>
                <a:spcPct val="100000"/>
              </a:lnSpc>
            </a:pPr>
            <a:r>
              <a:rPr dirty="0"/>
              <a:t>B</a:t>
            </a:r>
            <a:r>
              <a:rPr spc="-10" dirty="0"/>
              <a:t>o</a:t>
            </a:r>
            <a:r>
              <a:rPr spc="-5" dirty="0"/>
              <a:t>swell</a:t>
            </a:r>
            <a:r>
              <a:rPr spc="5" dirty="0"/>
              <a:t>i</a:t>
            </a:r>
            <a:r>
              <a:rPr dirty="0"/>
              <a:t>n</a:t>
            </a:r>
            <a:r>
              <a:rPr spc="25" dirty="0"/>
              <a:t> </a:t>
            </a:r>
            <a:r>
              <a:rPr dirty="0"/>
              <a:t>(Indian</a:t>
            </a:r>
            <a:r>
              <a:rPr spc="-15" dirty="0"/>
              <a:t> </a:t>
            </a:r>
            <a:r>
              <a:rPr dirty="0"/>
              <a:t>frakinc</a:t>
            </a:r>
            <a:r>
              <a:rPr spc="-10" dirty="0"/>
              <a:t>e</a:t>
            </a:r>
            <a:r>
              <a:rPr dirty="0"/>
              <a:t>ns</a:t>
            </a:r>
            <a:r>
              <a:rPr spc="-10" dirty="0"/>
              <a:t>e</a:t>
            </a:r>
            <a:r>
              <a:rPr dirty="0"/>
              <a:t>)</a:t>
            </a:r>
          </a:p>
          <a:p>
            <a:pPr marL="299085" marR="899794" indent="-286385">
              <a:lnSpc>
                <a:spcPts val="2740"/>
              </a:lnSpc>
              <a:spcBef>
                <a:spcPts val="1060"/>
              </a:spcBef>
              <a:buClr>
                <a:srgbClr val="8085C1"/>
              </a:buClr>
              <a:buFont typeface="Wingdings"/>
              <a:buChar char=""/>
              <a:tabLst>
                <a:tab pos="299720" algn="l"/>
              </a:tabLst>
            </a:pPr>
            <a:r>
              <a:rPr b="0" spc="-5" dirty="0">
                <a:latin typeface="Arial Narrow"/>
                <a:cs typeface="Arial Narrow"/>
              </a:rPr>
              <a:t>ext</a:t>
            </a:r>
            <a:r>
              <a:rPr b="0" dirty="0">
                <a:latin typeface="Arial Narrow"/>
                <a:cs typeface="Arial Narrow"/>
              </a:rPr>
              <a:t>r</a:t>
            </a:r>
            <a:r>
              <a:rPr b="0" spc="-5" dirty="0">
                <a:latin typeface="Arial Narrow"/>
                <a:cs typeface="Arial Narrow"/>
              </a:rPr>
              <a:t>ac</a:t>
            </a:r>
            <a:r>
              <a:rPr b="0" dirty="0">
                <a:latin typeface="Arial Narrow"/>
                <a:cs typeface="Arial Narrow"/>
              </a:rPr>
              <a:t>t</a:t>
            </a:r>
            <a:r>
              <a:rPr b="0" spc="20" dirty="0">
                <a:latin typeface="Arial Narrow"/>
                <a:cs typeface="Arial Narrow"/>
              </a:rPr>
              <a:t> </a:t>
            </a:r>
            <a:r>
              <a:rPr b="0" spc="-5" dirty="0">
                <a:latin typeface="Arial Narrow"/>
                <a:cs typeface="Arial Narrow"/>
              </a:rPr>
              <a:t>o</a:t>
            </a:r>
            <a:r>
              <a:rPr b="0" dirty="0">
                <a:latin typeface="Arial Narrow"/>
                <a:cs typeface="Arial Narrow"/>
              </a:rPr>
              <a:t>f </a:t>
            </a:r>
            <a:r>
              <a:rPr b="0" spc="-5" dirty="0">
                <a:latin typeface="Arial Narrow"/>
                <a:cs typeface="Arial Narrow"/>
              </a:rPr>
              <a:t>th</a:t>
            </a:r>
            <a:r>
              <a:rPr b="0" dirty="0">
                <a:latin typeface="Arial Narrow"/>
                <a:cs typeface="Arial Narrow"/>
              </a:rPr>
              <a:t>e</a:t>
            </a:r>
            <a:r>
              <a:rPr b="0" spc="10" dirty="0">
                <a:latin typeface="Arial Narrow"/>
                <a:cs typeface="Arial Narrow"/>
              </a:rPr>
              <a:t> </a:t>
            </a:r>
            <a:r>
              <a:rPr b="0" spc="-5" dirty="0">
                <a:latin typeface="Arial Narrow"/>
                <a:cs typeface="Arial Narrow"/>
              </a:rPr>
              <a:t>her</a:t>
            </a:r>
            <a:r>
              <a:rPr b="0" dirty="0">
                <a:latin typeface="Arial Narrow"/>
                <a:cs typeface="Arial Narrow"/>
              </a:rPr>
              <a:t>b</a:t>
            </a:r>
            <a:r>
              <a:rPr b="0" spc="15" dirty="0">
                <a:latin typeface="Arial Narrow"/>
                <a:cs typeface="Arial Narrow"/>
              </a:rPr>
              <a:t> </a:t>
            </a:r>
            <a:r>
              <a:rPr b="0" spc="-15" dirty="0">
                <a:latin typeface="Arial Narrow"/>
                <a:cs typeface="Arial Narrow"/>
              </a:rPr>
              <a:t>B</a:t>
            </a:r>
            <a:r>
              <a:rPr b="0" spc="-25" dirty="0">
                <a:latin typeface="Arial Narrow"/>
                <a:cs typeface="Arial Narrow"/>
              </a:rPr>
              <a:t>o</a:t>
            </a:r>
            <a:r>
              <a:rPr b="0" spc="-5" dirty="0">
                <a:latin typeface="Arial Narrow"/>
                <a:cs typeface="Arial Narrow"/>
              </a:rPr>
              <a:t>swe</a:t>
            </a:r>
            <a:r>
              <a:rPr b="0" spc="-15" dirty="0">
                <a:latin typeface="Arial Narrow"/>
                <a:cs typeface="Arial Narrow"/>
              </a:rPr>
              <a:t>l</a:t>
            </a:r>
            <a:r>
              <a:rPr b="0" spc="-5" dirty="0">
                <a:latin typeface="Arial Narrow"/>
                <a:cs typeface="Arial Narrow"/>
              </a:rPr>
              <a:t>l</a:t>
            </a:r>
            <a:r>
              <a:rPr b="0" spc="-10" dirty="0">
                <a:latin typeface="Arial Narrow"/>
                <a:cs typeface="Arial Narrow"/>
              </a:rPr>
              <a:t>i</a:t>
            </a:r>
            <a:r>
              <a:rPr b="0" dirty="0">
                <a:latin typeface="Arial Narrow"/>
                <a:cs typeface="Arial Narrow"/>
              </a:rPr>
              <a:t>a,</a:t>
            </a:r>
            <a:r>
              <a:rPr b="0" spc="55" dirty="0">
                <a:latin typeface="Arial Narrow"/>
                <a:cs typeface="Arial Narrow"/>
              </a:rPr>
              <a:t> </a:t>
            </a:r>
            <a:r>
              <a:rPr b="0" spc="-5" dirty="0">
                <a:latin typeface="Arial Narrow"/>
                <a:cs typeface="Arial Narrow"/>
              </a:rPr>
              <a:t>use</a:t>
            </a:r>
            <a:r>
              <a:rPr b="0" dirty="0">
                <a:latin typeface="Arial Narrow"/>
                <a:cs typeface="Arial Narrow"/>
              </a:rPr>
              <a:t>d</a:t>
            </a:r>
            <a:r>
              <a:rPr b="0" spc="30" dirty="0">
                <a:latin typeface="Arial Narrow"/>
                <a:cs typeface="Arial Narrow"/>
              </a:rPr>
              <a:t> </a:t>
            </a:r>
            <a:r>
              <a:rPr b="0" spc="-5" dirty="0">
                <a:latin typeface="Arial Narrow"/>
                <a:cs typeface="Arial Narrow"/>
              </a:rPr>
              <a:t>i</a:t>
            </a:r>
            <a:r>
              <a:rPr b="0" dirty="0">
                <a:latin typeface="Arial Narrow"/>
                <a:cs typeface="Arial Narrow"/>
              </a:rPr>
              <a:t>n Ayurve</a:t>
            </a:r>
            <a:r>
              <a:rPr b="0" spc="-10" dirty="0">
                <a:latin typeface="Arial Narrow"/>
                <a:cs typeface="Arial Narrow"/>
              </a:rPr>
              <a:t>d</a:t>
            </a:r>
            <a:r>
              <a:rPr b="0" spc="-5" dirty="0">
                <a:latin typeface="Arial Narrow"/>
                <a:cs typeface="Arial Narrow"/>
              </a:rPr>
              <a:t>i</a:t>
            </a:r>
            <a:r>
              <a:rPr b="0" dirty="0">
                <a:latin typeface="Arial Narrow"/>
                <a:cs typeface="Arial Narrow"/>
              </a:rPr>
              <a:t>c</a:t>
            </a:r>
            <a:r>
              <a:rPr b="0" spc="35" dirty="0">
                <a:latin typeface="Arial Narrow"/>
                <a:cs typeface="Arial Narrow"/>
              </a:rPr>
              <a:t> </a:t>
            </a:r>
            <a:r>
              <a:rPr b="0" spc="-5" dirty="0">
                <a:latin typeface="Arial Narrow"/>
                <a:cs typeface="Arial Narrow"/>
              </a:rPr>
              <a:t>medic</a:t>
            </a:r>
            <a:r>
              <a:rPr b="0" spc="-10" dirty="0">
                <a:latin typeface="Arial Narrow"/>
                <a:cs typeface="Arial Narrow"/>
              </a:rPr>
              <a:t>i</a:t>
            </a:r>
            <a:r>
              <a:rPr b="0" spc="-5" dirty="0">
                <a:latin typeface="Arial Narrow"/>
                <a:cs typeface="Arial Narrow"/>
              </a:rPr>
              <a:t>n</a:t>
            </a:r>
            <a:r>
              <a:rPr b="0" dirty="0">
                <a:latin typeface="Arial Narrow"/>
                <a:cs typeface="Arial Narrow"/>
              </a:rPr>
              <a:t>e</a:t>
            </a:r>
            <a:r>
              <a:rPr b="0" spc="35" dirty="0">
                <a:latin typeface="Arial Narrow"/>
                <a:cs typeface="Arial Narrow"/>
              </a:rPr>
              <a:t> </a:t>
            </a:r>
            <a:r>
              <a:rPr b="0" spc="-5" dirty="0">
                <a:latin typeface="Arial Narrow"/>
                <a:cs typeface="Arial Narrow"/>
              </a:rPr>
              <a:t>and ava</a:t>
            </a:r>
            <a:r>
              <a:rPr b="0" spc="-15" dirty="0">
                <a:latin typeface="Arial Narrow"/>
                <a:cs typeface="Arial Narrow"/>
              </a:rPr>
              <a:t>i</a:t>
            </a:r>
            <a:r>
              <a:rPr b="0" spc="-5" dirty="0">
                <a:latin typeface="Arial Narrow"/>
                <a:cs typeface="Arial Narrow"/>
              </a:rPr>
              <a:t>l</a:t>
            </a:r>
            <a:r>
              <a:rPr b="0" spc="-10" dirty="0">
                <a:latin typeface="Arial Narrow"/>
                <a:cs typeface="Arial Narrow"/>
              </a:rPr>
              <a:t>a</a:t>
            </a:r>
            <a:r>
              <a:rPr b="0" spc="-5" dirty="0">
                <a:latin typeface="Arial Narrow"/>
                <a:cs typeface="Arial Narrow"/>
              </a:rPr>
              <a:t>b</a:t>
            </a:r>
            <a:r>
              <a:rPr b="0" spc="-10" dirty="0">
                <a:latin typeface="Arial Narrow"/>
                <a:cs typeface="Arial Narrow"/>
              </a:rPr>
              <a:t>l</a:t>
            </a:r>
            <a:r>
              <a:rPr b="0" dirty="0">
                <a:latin typeface="Arial Narrow"/>
                <a:cs typeface="Arial Narrow"/>
              </a:rPr>
              <a:t>e</a:t>
            </a:r>
            <a:r>
              <a:rPr b="0" spc="55" dirty="0">
                <a:latin typeface="Arial Narrow"/>
                <a:cs typeface="Arial Narrow"/>
              </a:rPr>
              <a:t> </a:t>
            </a:r>
            <a:r>
              <a:rPr b="0" spc="-5" dirty="0">
                <a:latin typeface="Arial Narrow"/>
                <a:cs typeface="Arial Narrow"/>
              </a:rPr>
              <a:t>i</a:t>
            </a:r>
            <a:r>
              <a:rPr b="0" dirty="0">
                <a:latin typeface="Arial Narrow"/>
                <a:cs typeface="Arial Narrow"/>
              </a:rPr>
              <a:t>n</a:t>
            </a:r>
            <a:r>
              <a:rPr b="0" spc="5" dirty="0">
                <a:latin typeface="Arial Narrow"/>
                <a:cs typeface="Arial Narrow"/>
              </a:rPr>
              <a:t> </a:t>
            </a:r>
            <a:r>
              <a:rPr b="0" spc="-5" dirty="0">
                <a:latin typeface="Arial Narrow"/>
                <a:cs typeface="Arial Narrow"/>
              </a:rPr>
              <a:t>caps</a:t>
            </a:r>
            <a:r>
              <a:rPr b="0" spc="-10" dirty="0">
                <a:latin typeface="Arial Narrow"/>
                <a:cs typeface="Arial Narrow"/>
              </a:rPr>
              <a:t>u</a:t>
            </a:r>
            <a:r>
              <a:rPr b="0" spc="-5" dirty="0">
                <a:latin typeface="Arial Narrow"/>
                <a:cs typeface="Arial Narrow"/>
              </a:rPr>
              <a:t>l</a:t>
            </a:r>
            <a:r>
              <a:rPr b="0" dirty="0">
                <a:latin typeface="Arial Narrow"/>
                <a:cs typeface="Arial Narrow"/>
              </a:rPr>
              <a:t>e</a:t>
            </a:r>
            <a:r>
              <a:rPr b="0" spc="30" dirty="0">
                <a:latin typeface="Arial Narrow"/>
                <a:cs typeface="Arial Narrow"/>
              </a:rPr>
              <a:t> </a:t>
            </a:r>
            <a:r>
              <a:rPr b="0" dirty="0">
                <a:latin typeface="Arial Narrow"/>
                <a:cs typeface="Arial Narrow"/>
              </a:rPr>
              <a:t>for</a:t>
            </a:r>
            <a:r>
              <a:rPr b="0" spc="5" dirty="0">
                <a:latin typeface="Arial Narrow"/>
                <a:cs typeface="Arial Narrow"/>
              </a:rPr>
              <a:t>m</a:t>
            </a:r>
            <a:r>
              <a:rPr b="0" dirty="0">
                <a:latin typeface="Arial Narrow"/>
                <a:cs typeface="Arial Narrow"/>
              </a:rPr>
              <a:t>.</a:t>
            </a:r>
          </a:p>
          <a:p>
            <a:pPr marL="299085" indent="-286385">
              <a:lnSpc>
                <a:spcPts val="2810"/>
              </a:lnSpc>
              <a:spcBef>
                <a:spcPts val="795"/>
              </a:spcBef>
              <a:buClr>
                <a:srgbClr val="8085C1"/>
              </a:buClr>
              <a:buFont typeface="Wingdings"/>
              <a:buChar char=""/>
              <a:tabLst>
                <a:tab pos="299720" algn="l"/>
              </a:tabLst>
            </a:pPr>
            <a:r>
              <a:rPr b="0" spc="-5" dirty="0">
                <a:latin typeface="Arial Narrow"/>
                <a:cs typeface="Arial Narrow"/>
              </a:rPr>
              <a:t>us</a:t>
            </a:r>
            <a:r>
              <a:rPr b="0" spc="-10" dirty="0">
                <a:latin typeface="Arial Narrow"/>
                <a:cs typeface="Arial Narrow"/>
              </a:rPr>
              <a:t>e</a:t>
            </a:r>
            <a:r>
              <a:rPr b="0" dirty="0">
                <a:latin typeface="Arial Narrow"/>
                <a:cs typeface="Arial Narrow"/>
              </a:rPr>
              <a:t>d</a:t>
            </a:r>
            <a:r>
              <a:rPr b="0" spc="25" dirty="0">
                <a:latin typeface="Arial Narrow"/>
                <a:cs typeface="Arial Narrow"/>
              </a:rPr>
              <a:t> </a:t>
            </a:r>
            <a:r>
              <a:rPr b="0" spc="-5" dirty="0">
                <a:latin typeface="Arial Narrow"/>
                <a:cs typeface="Arial Narrow"/>
              </a:rPr>
              <a:t>fo</a:t>
            </a:r>
            <a:r>
              <a:rPr b="0" dirty="0">
                <a:latin typeface="Arial Narrow"/>
                <a:cs typeface="Arial Narrow"/>
              </a:rPr>
              <a:t>r</a:t>
            </a:r>
            <a:r>
              <a:rPr b="0" spc="5" dirty="0">
                <a:latin typeface="Arial Narrow"/>
                <a:cs typeface="Arial Narrow"/>
              </a:rPr>
              <a:t> </a:t>
            </a:r>
            <a:r>
              <a:rPr b="0" spc="-5" dirty="0">
                <a:latin typeface="Arial Narrow"/>
                <a:cs typeface="Arial Narrow"/>
              </a:rPr>
              <a:t>oste</a:t>
            </a:r>
            <a:r>
              <a:rPr b="0" spc="-10" dirty="0">
                <a:latin typeface="Arial Narrow"/>
                <a:cs typeface="Arial Narrow"/>
              </a:rPr>
              <a:t>o</a:t>
            </a:r>
            <a:r>
              <a:rPr b="0" spc="-5" dirty="0">
                <a:latin typeface="Arial Narrow"/>
                <a:cs typeface="Arial Narrow"/>
              </a:rPr>
              <a:t>arthritis</a:t>
            </a:r>
            <a:r>
              <a:rPr b="0" dirty="0">
                <a:latin typeface="Arial Narrow"/>
                <a:cs typeface="Arial Narrow"/>
              </a:rPr>
              <a:t>,</a:t>
            </a:r>
            <a:r>
              <a:rPr b="0" spc="30" dirty="0">
                <a:latin typeface="Arial Narrow"/>
                <a:cs typeface="Arial Narrow"/>
              </a:rPr>
              <a:t> </a:t>
            </a:r>
            <a:r>
              <a:rPr b="0" dirty="0">
                <a:latin typeface="Arial Narrow"/>
                <a:cs typeface="Arial Narrow"/>
              </a:rPr>
              <a:t>rheumato</a:t>
            </a:r>
            <a:r>
              <a:rPr b="0" spc="-15" dirty="0">
                <a:latin typeface="Arial Narrow"/>
                <a:cs typeface="Arial Narrow"/>
              </a:rPr>
              <a:t>i</a:t>
            </a:r>
            <a:r>
              <a:rPr b="0" dirty="0">
                <a:latin typeface="Arial Narrow"/>
                <a:cs typeface="Arial Narrow"/>
              </a:rPr>
              <a:t>d</a:t>
            </a:r>
            <a:r>
              <a:rPr b="0" spc="30" dirty="0">
                <a:latin typeface="Arial Narrow"/>
                <a:cs typeface="Arial Narrow"/>
              </a:rPr>
              <a:t> </a:t>
            </a:r>
            <a:r>
              <a:rPr b="0" spc="-5" dirty="0">
                <a:latin typeface="Arial Narrow"/>
                <a:cs typeface="Arial Narrow"/>
              </a:rPr>
              <a:t>arthriti</a:t>
            </a:r>
            <a:r>
              <a:rPr b="0" dirty="0">
                <a:latin typeface="Arial Narrow"/>
                <a:cs typeface="Arial Narrow"/>
              </a:rPr>
              <a:t>s (RA), rh</a:t>
            </a:r>
            <a:r>
              <a:rPr b="0" spc="-10" dirty="0">
                <a:latin typeface="Arial Narrow"/>
                <a:cs typeface="Arial Narrow"/>
              </a:rPr>
              <a:t>e</a:t>
            </a:r>
            <a:r>
              <a:rPr b="0" spc="-5" dirty="0">
                <a:latin typeface="Arial Narrow"/>
                <a:cs typeface="Arial Narrow"/>
              </a:rPr>
              <a:t>umatism</a:t>
            </a:r>
            <a:r>
              <a:rPr b="0" dirty="0">
                <a:latin typeface="Arial Narrow"/>
                <a:cs typeface="Arial Narrow"/>
              </a:rPr>
              <a:t>,</a:t>
            </a:r>
            <a:r>
              <a:rPr b="0" spc="15" dirty="0">
                <a:latin typeface="Arial Narrow"/>
                <a:cs typeface="Arial Narrow"/>
              </a:rPr>
              <a:t> </a:t>
            </a:r>
            <a:r>
              <a:rPr b="0" spc="-5" dirty="0">
                <a:latin typeface="Arial Narrow"/>
                <a:cs typeface="Arial Narrow"/>
              </a:rPr>
              <a:t>burs</a:t>
            </a:r>
            <a:r>
              <a:rPr b="0" spc="-10" dirty="0">
                <a:latin typeface="Arial Narrow"/>
                <a:cs typeface="Arial Narrow"/>
              </a:rPr>
              <a:t>i</a:t>
            </a:r>
            <a:r>
              <a:rPr b="0" spc="-5" dirty="0">
                <a:latin typeface="Arial Narrow"/>
                <a:cs typeface="Arial Narrow"/>
              </a:rPr>
              <a:t>tis,</a:t>
            </a:r>
          </a:p>
          <a:p>
            <a:pPr marL="299085">
              <a:lnSpc>
                <a:spcPts val="2810"/>
              </a:lnSpc>
            </a:pPr>
            <a:r>
              <a:rPr b="0" spc="-5" dirty="0">
                <a:latin typeface="Arial Narrow"/>
                <a:cs typeface="Arial Narrow"/>
              </a:rPr>
              <a:t>an</a:t>
            </a:r>
            <a:r>
              <a:rPr b="0" dirty="0">
                <a:latin typeface="Arial Narrow"/>
                <a:cs typeface="Arial Narrow"/>
              </a:rPr>
              <a:t>d</a:t>
            </a:r>
            <a:r>
              <a:rPr b="0" spc="25" dirty="0">
                <a:latin typeface="Arial Narrow"/>
                <a:cs typeface="Arial Narrow"/>
              </a:rPr>
              <a:t> </a:t>
            </a:r>
            <a:r>
              <a:rPr b="0" dirty="0">
                <a:latin typeface="Arial Narrow"/>
                <a:cs typeface="Arial Narrow"/>
              </a:rPr>
              <a:t>tendo</a:t>
            </a:r>
            <a:r>
              <a:rPr b="0" spc="-10" dirty="0">
                <a:latin typeface="Arial Narrow"/>
                <a:cs typeface="Arial Narrow"/>
              </a:rPr>
              <a:t>n</a:t>
            </a:r>
            <a:r>
              <a:rPr b="0" spc="-5" dirty="0">
                <a:latin typeface="Arial Narrow"/>
                <a:cs typeface="Arial Narrow"/>
              </a:rPr>
              <a:t>itis</a:t>
            </a:r>
          </a:p>
          <a:p>
            <a:pPr marL="299085" marR="55244" indent="-286385">
              <a:lnSpc>
                <a:spcPct val="95100"/>
              </a:lnSpc>
              <a:spcBef>
                <a:spcPts val="1005"/>
              </a:spcBef>
              <a:buClr>
                <a:srgbClr val="8085C1"/>
              </a:buClr>
              <a:buFont typeface="Wingdings"/>
              <a:buChar char=""/>
              <a:tabLst>
                <a:tab pos="299720" algn="l"/>
              </a:tabLst>
            </a:pPr>
            <a:r>
              <a:rPr b="0" spc="-15" dirty="0">
                <a:latin typeface="Arial Narrow"/>
                <a:cs typeface="Arial Narrow"/>
              </a:rPr>
              <a:t>S</a:t>
            </a:r>
            <a:r>
              <a:rPr b="0" spc="-25" dirty="0">
                <a:latin typeface="Arial Narrow"/>
                <a:cs typeface="Arial Narrow"/>
              </a:rPr>
              <a:t>o</a:t>
            </a:r>
            <a:r>
              <a:rPr b="0" spc="-5" dirty="0">
                <a:latin typeface="Arial Narrow"/>
                <a:cs typeface="Arial Narrow"/>
              </a:rPr>
              <a:t>m</a:t>
            </a:r>
            <a:r>
              <a:rPr b="0" dirty="0">
                <a:latin typeface="Arial Narrow"/>
                <a:cs typeface="Arial Narrow"/>
              </a:rPr>
              <a:t>e</a:t>
            </a:r>
            <a:r>
              <a:rPr b="0" spc="15" dirty="0">
                <a:latin typeface="Arial Narrow"/>
                <a:cs typeface="Arial Narrow"/>
              </a:rPr>
              <a:t> </a:t>
            </a:r>
            <a:r>
              <a:rPr b="0" spc="-5" dirty="0">
                <a:latin typeface="Arial Narrow"/>
                <a:cs typeface="Arial Narrow"/>
              </a:rPr>
              <a:t>cl</a:t>
            </a:r>
            <a:r>
              <a:rPr b="0" spc="-10" dirty="0">
                <a:latin typeface="Arial Narrow"/>
                <a:cs typeface="Arial Narrow"/>
              </a:rPr>
              <a:t>i</a:t>
            </a:r>
            <a:r>
              <a:rPr b="0" spc="-5" dirty="0">
                <a:latin typeface="Arial Narrow"/>
                <a:cs typeface="Arial Narrow"/>
              </a:rPr>
              <a:t>n</a:t>
            </a:r>
            <a:r>
              <a:rPr b="0" spc="-10" dirty="0">
                <a:latin typeface="Arial Narrow"/>
                <a:cs typeface="Arial Narrow"/>
              </a:rPr>
              <a:t>i</a:t>
            </a:r>
            <a:r>
              <a:rPr b="0" spc="-5" dirty="0">
                <a:latin typeface="Arial Narrow"/>
                <a:cs typeface="Arial Narrow"/>
              </a:rPr>
              <a:t>ca</a:t>
            </a:r>
            <a:r>
              <a:rPr b="0" dirty="0">
                <a:latin typeface="Arial Narrow"/>
                <a:cs typeface="Arial Narrow"/>
              </a:rPr>
              <a:t>l</a:t>
            </a:r>
            <a:r>
              <a:rPr b="0" spc="40" dirty="0">
                <a:latin typeface="Arial Narrow"/>
                <a:cs typeface="Arial Narrow"/>
              </a:rPr>
              <a:t> </a:t>
            </a:r>
            <a:r>
              <a:rPr b="0" dirty="0">
                <a:latin typeface="Arial Narrow"/>
                <a:cs typeface="Arial Narrow"/>
              </a:rPr>
              <a:t>research</a:t>
            </a:r>
            <a:r>
              <a:rPr b="0" spc="10" dirty="0">
                <a:latin typeface="Arial Narrow"/>
                <a:cs typeface="Arial Narrow"/>
              </a:rPr>
              <a:t> </a:t>
            </a:r>
            <a:r>
              <a:rPr b="0" spc="-5" dirty="0">
                <a:latin typeface="Arial Narrow"/>
                <a:cs typeface="Arial Narrow"/>
              </a:rPr>
              <a:t>sho</a:t>
            </a:r>
            <a:r>
              <a:rPr b="0" spc="-10" dirty="0">
                <a:latin typeface="Arial Narrow"/>
                <a:cs typeface="Arial Narrow"/>
              </a:rPr>
              <a:t>w</a:t>
            </a:r>
            <a:r>
              <a:rPr b="0" dirty="0">
                <a:latin typeface="Arial Narrow"/>
                <a:cs typeface="Arial Narrow"/>
              </a:rPr>
              <a:t>s</a:t>
            </a:r>
            <a:r>
              <a:rPr b="0" spc="35" dirty="0">
                <a:latin typeface="Arial Narrow"/>
                <a:cs typeface="Arial Narrow"/>
              </a:rPr>
              <a:t> </a:t>
            </a:r>
            <a:r>
              <a:rPr b="0" spc="-5" dirty="0">
                <a:latin typeface="Arial Narrow"/>
                <a:cs typeface="Arial Narrow"/>
              </a:rPr>
              <a:t>tha</a:t>
            </a:r>
            <a:r>
              <a:rPr b="0" dirty="0">
                <a:latin typeface="Arial Narrow"/>
                <a:cs typeface="Arial Narrow"/>
              </a:rPr>
              <a:t>t</a:t>
            </a:r>
            <a:r>
              <a:rPr b="0" spc="5" dirty="0">
                <a:latin typeface="Arial Narrow"/>
                <a:cs typeface="Arial Narrow"/>
              </a:rPr>
              <a:t> </a:t>
            </a:r>
            <a:r>
              <a:rPr b="0" spc="-5" dirty="0">
                <a:latin typeface="Arial Narrow"/>
                <a:cs typeface="Arial Narrow"/>
              </a:rPr>
              <a:t>takin</a:t>
            </a:r>
            <a:r>
              <a:rPr b="0" dirty="0">
                <a:latin typeface="Arial Narrow"/>
                <a:cs typeface="Arial Narrow"/>
              </a:rPr>
              <a:t>g</a:t>
            </a:r>
            <a:r>
              <a:rPr b="0" spc="30" dirty="0">
                <a:latin typeface="Arial Narrow"/>
                <a:cs typeface="Arial Narrow"/>
              </a:rPr>
              <a:t> </a:t>
            </a:r>
            <a:r>
              <a:rPr b="0" spc="-5" dirty="0">
                <a:latin typeface="Arial Narrow"/>
                <a:cs typeface="Arial Narrow"/>
              </a:rPr>
              <a:t>spec</a:t>
            </a:r>
            <a:r>
              <a:rPr b="0" spc="-10" dirty="0">
                <a:latin typeface="Arial Narrow"/>
                <a:cs typeface="Arial Narrow"/>
              </a:rPr>
              <a:t>i</a:t>
            </a:r>
            <a:r>
              <a:rPr b="0" spc="-5" dirty="0">
                <a:latin typeface="Arial Narrow"/>
                <a:cs typeface="Arial Narrow"/>
              </a:rPr>
              <a:t>fi</a:t>
            </a:r>
            <a:r>
              <a:rPr b="0" dirty="0">
                <a:latin typeface="Arial Narrow"/>
                <a:cs typeface="Arial Narrow"/>
              </a:rPr>
              <a:t>c</a:t>
            </a:r>
            <a:r>
              <a:rPr b="0" spc="35" dirty="0">
                <a:latin typeface="Arial Narrow"/>
                <a:cs typeface="Arial Narrow"/>
              </a:rPr>
              <a:t> </a:t>
            </a:r>
            <a:r>
              <a:rPr b="0" dirty="0">
                <a:latin typeface="Arial Narrow"/>
                <a:cs typeface="Arial Narrow"/>
              </a:rPr>
              <a:t>Indi</a:t>
            </a:r>
            <a:r>
              <a:rPr b="0" spc="-10" dirty="0">
                <a:latin typeface="Arial Narrow"/>
                <a:cs typeface="Arial Narrow"/>
              </a:rPr>
              <a:t>a</a:t>
            </a:r>
            <a:r>
              <a:rPr b="0" dirty="0">
                <a:latin typeface="Arial Narrow"/>
                <a:cs typeface="Arial Narrow"/>
              </a:rPr>
              <a:t>n</a:t>
            </a:r>
            <a:r>
              <a:rPr b="0" spc="20" dirty="0">
                <a:latin typeface="Arial Narrow"/>
                <a:cs typeface="Arial Narrow"/>
              </a:rPr>
              <a:t> </a:t>
            </a:r>
            <a:r>
              <a:rPr b="0" spc="-10" dirty="0">
                <a:latin typeface="Arial Narrow"/>
                <a:cs typeface="Arial Narrow"/>
              </a:rPr>
              <a:t>f</a:t>
            </a:r>
            <a:r>
              <a:rPr b="0" spc="-5" dirty="0">
                <a:latin typeface="Arial Narrow"/>
                <a:cs typeface="Arial Narrow"/>
              </a:rPr>
              <a:t>rank</a:t>
            </a:r>
            <a:r>
              <a:rPr b="0" spc="-15" dirty="0">
                <a:latin typeface="Arial Narrow"/>
                <a:cs typeface="Arial Narrow"/>
              </a:rPr>
              <a:t>i</a:t>
            </a:r>
            <a:r>
              <a:rPr b="0" spc="-5" dirty="0">
                <a:latin typeface="Arial Narrow"/>
                <a:cs typeface="Arial Narrow"/>
              </a:rPr>
              <a:t>ncense extract</a:t>
            </a:r>
            <a:r>
              <a:rPr b="0" dirty="0">
                <a:latin typeface="Arial Narrow"/>
                <a:cs typeface="Arial Narrow"/>
              </a:rPr>
              <a:t>s</a:t>
            </a:r>
            <a:r>
              <a:rPr b="0" spc="15" dirty="0">
                <a:latin typeface="Arial Narrow"/>
                <a:cs typeface="Arial Narrow"/>
              </a:rPr>
              <a:t> </a:t>
            </a:r>
            <a:r>
              <a:rPr b="0" spc="-5" dirty="0">
                <a:latin typeface="Arial Narrow"/>
                <a:cs typeface="Arial Narrow"/>
              </a:rPr>
              <a:t>ca</a:t>
            </a:r>
            <a:r>
              <a:rPr b="0" dirty="0">
                <a:latin typeface="Arial Narrow"/>
                <a:cs typeface="Arial Narrow"/>
              </a:rPr>
              <a:t>n</a:t>
            </a:r>
            <a:r>
              <a:rPr b="0" spc="5" dirty="0">
                <a:latin typeface="Arial Narrow"/>
                <a:cs typeface="Arial Narrow"/>
              </a:rPr>
              <a:t> </a:t>
            </a:r>
            <a:r>
              <a:rPr b="0" dirty="0">
                <a:latin typeface="Arial Narrow"/>
                <a:cs typeface="Arial Narrow"/>
              </a:rPr>
              <a:t>redu</a:t>
            </a:r>
            <a:r>
              <a:rPr b="0" spc="-10" dirty="0">
                <a:latin typeface="Arial Narrow"/>
                <a:cs typeface="Arial Narrow"/>
              </a:rPr>
              <a:t>c</a:t>
            </a:r>
            <a:r>
              <a:rPr b="0" dirty="0">
                <a:latin typeface="Arial Narrow"/>
                <a:cs typeface="Arial Narrow"/>
              </a:rPr>
              <a:t>e</a:t>
            </a:r>
            <a:r>
              <a:rPr b="0" spc="20" dirty="0">
                <a:latin typeface="Arial Narrow"/>
                <a:cs typeface="Arial Narrow"/>
              </a:rPr>
              <a:t> </a:t>
            </a:r>
            <a:r>
              <a:rPr b="0" spc="-5" dirty="0">
                <a:latin typeface="Arial Narrow"/>
                <a:cs typeface="Arial Narrow"/>
              </a:rPr>
              <a:t>symptom</a:t>
            </a:r>
            <a:r>
              <a:rPr b="0" dirty="0">
                <a:latin typeface="Arial Narrow"/>
                <a:cs typeface="Arial Narrow"/>
              </a:rPr>
              <a:t>s</a:t>
            </a:r>
            <a:r>
              <a:rPr b="0" spc="15" dirty="0">
                <a:latin typeface="Arial Narrow"/>
                <a:cs typeface="Arial Narrow"/>
              </a:rPr>
              <a:t> </a:t>
            </a:r>
            <a:r>
              <a:rPr b="0" spc="-5" dirty="0">
                <a:latin typeface="Arial Narrow"/>
                <a:cs typeface="Arial Narrow"/>
              </a:rPr>
              <a:t>o</a:t>
            </a:r>
            <a:r>
              <a:rPr b="0" dirty="0">
                <a:latin typeface="Arial Narrow"/>
                <a:cs typeface="Arial Narrow"/>
              </a:rPr>
              <a:t>f</a:t>
            </a:r>
            <a:r>
              <a:rPr b="0" spc="15" dirty="0">
                <a:latin typeface="Arial Narrow"/>
                <a:cs typeface="Arial Narrow"/>
              </a:rPr>
              <a:t> </a:t>
            </a:r>
            <a:r>
              <a:rPr b="0" spc="-5" dirty="0">
                <a:latin typeface="Arial Narrow"/>
                <a:cs typeface="Arial Narrow"/>
              </a:rPr>
              <a:t>oste</a:t>
            </a:r>
            <a:r>
              <a:rPr b="0" spc="-10" dirty="0">
                <a:latin typeface="Arial Narrow"/>
                <a:cs typeface="Arial Narrow"/>
              </a:rPr>
              <a:t>o</a:t>
            </a:r>
            <a:r>
              <a:rPr b="0" spc="-5" dirty="0">
                <a:latin typeface="Arial Narrow"/>
                <a:cs typeface="Arial Narrow"/>
              </a:rPr>
              <a:t>arthritis</a:t>
            </a:r>
            <a:r>
              <a:rPr b="0" dirty="0">
                <a:latin typeface="Arial Narrow"/>
                <a:cs typeface="Arial Narrow"/>
              </a:rPr>
              <a:t>,</a:t>
            </a:r>
            <a:r>
              <a:rPr b="0" spc="40" dirty="0">
                <a:latin typeface="Arial Narrow"/>
                <a:cs typeface="Arial Narrow"/>
              </a:rPr>
              <a:t> </a:t>
            </a:r>
            <a:r>
              <a:rPr b="0" spc="-5" dirty="0">
                <a:latin typeface="Arial Narrow"/>
                <a:cs typeface="Arial Narrow"/>
              </a:rPr>
              <a:t>i</a:t>
            </a:r>
            <a:r>
              <a:rPr b="0" spc="-10" dirty="0">
                <a:latin typeface="Arial Narrow"/>
                <a:cs typeface="Arial Narrow"/>
              </a:rPr>
              <a:t>n</a:t>
            </a:r>
            <a:r>
              <a:rPr b="0" spc="-5" dirty="0">
                <a:latin typeface="Arial Narrow"/>
                <a:cs typeface="Arial Narrow"/>
              </a:rPr>
              <a:t>cl</a:t>
            </a:r>
            <a:r>
              <a:rPr b="0" spc="-10" dirty="0">
                <a:latin typeface="Arial Narrow"/>
                <a:cs typeface="Arial Narrow"/>
              </a:rPr>
              <a:t>u</a:t>
            </a:r>
            <a:r>
              <a:rPr b="0" spc="-5" dirty="0">
                <a:latin typeface="Arial Narrow"/>
                <a:cs typeface="Arial Narrow"/>
              </a:rPr>
              <a:t>d</a:t>
            </a:r>
            <a:r>
              <a:rPr b="0" spc="-10" dirty="0">
                <a:latin typeface="Arial Narrow"/>
                <a:cs typeface="Arial Narrow"/>
              </a:rPr>
              <a:t>i</a:t>
            </a:r>
            <a:r>
              <a:rPr b="0" spc="-5" dirty="0">
                <a:latin typeface="Arial Narrow"/>
                <a:cs typeface="Arial Narrow"/>
              </a:rPr>
              <a:t>n</a:t>
            </a:r>
            <a:r>
              <a:rPr b="0" dirty="0">
                <a:latin typeface="Arial Narrow"/>
                <a:cs typeface="Arial Narrow"/>
              </a:rPr>
              <a:t>g</a:t>
            </a:r>
            <a:r>
              <a:rPr b="0" spc="55" dirty="0">
                <a:latin typeface="Arial Narrow"/>
                <a:cs typeface="Arial Narrow"/>
              </a:rPr>
              <a:t> </a:t>
            </a:r>
            <a:r>
              <a:rPr b="0" spc="-5" dirty="0">
                <a:latin typeface="Arial Narrow"/>
                <a:cs typeface="Arial Narrow"/>
              </a:rPr>
              <a:t>kn</a:t>
            </a:r>
            <a:r>
              <a:rPr b="0" spc="-10" dirty="0">
                <a:latin typeface="Arial Narrow"/>
                <a:cs typeface="Arial Narrow"/>
              </a:rPr>
              <a:t>e</a:t>
            </a:r>
            <a:r>
              <a:rPr b="0" dirty="0">
                <a:latin typeface="Arial Narrow"/>
                <a:cs typeface="Arial Narrow"/>
              </a:rPr>
              <a:t>e</a:t>
            </a:r>
            <a:r>
              <a:rPr b="0" spc="20" dirty="0">
                <a:latin typeface="Arial Narrow"/>
                <a:cs typeface="Arial Narrow"/>
              </a:rPr>
              <a:t> </a:t>
            </a:r>
            <a:r>
              <a:rPr b="0" spc="-5" dirty="0">
                <a:latin typeface="Arial Narrow"/>
                <a:cs typeface="Arial Narrow"/>
              </a:rPr>
              <a:t>pa</a:t>
            </a:r>
            <a:r>
              <a:rPr b="0" spc="-15" dirty="0">
                <a:latin typeface="Arial Narrow"/>
                <a:cs typeface="Arial Narrow"/>
              </a:rPr>
              <a:t>i</a:t>
            </a:r>
            <a:r>
              <a:rPr b="0" dirty="0">
                <a:latin typeface="Arial Narrow"/>
                <a:cs typeface="Arial Narrow"/>
              </a:rPr>
              <a:t>n </a:t>
            </a:r>
            <a:r>
              <a:rPr b="0" spc="-5" dirty="0">
                <a:latin typeface="Arial Narrow"/>
                <a:cs typeface="Arial Narrow"/>
              </a:rPr>
              <a:t>an</a:t>
            </a:r>
            <a:r>
              <a:rPr b="0" dirty="0">
                <a:latin typeface="Arial Narrow"/>
                <a:cs typeface="Arial Narrow"/>
              </a:rPr>
              <a:t>d</a:t>
            </a:r>
            <a:r>
              <a:rPr b="0" spc="15" dirty="0">
                <a:latin typeface="Arial Narrow"/>
                <a:cs typeface="Arial Narrow"/>
              </a:rPr>
              <a:t> </a:t>
            </a:r>
            <a:r>
              <a:rPr b="0" spc="-5" dirty="0">
                <a:latin typeface="Arial Narrow"/>
                <a:cs typeface="Arial Narrow"/>
              </a:rPr>
              <a:t>swe</a:t>
            </a:r>
            <a:r>
              <a:rPr b="0" spc="-15" dirty="0">
                <a:latin typeface="Arial Narrow"/>
                <a:cs typeface="Arial Narrow"/>
              </a:rPr>
              <a:t>l</a:t>
            </a:r>
            <a:r>
              <a:rPr b="0" spc="-5" dirty="0">
                <a:latin typeface="Arial Narrow"/>
                <a:cs typeface="Arial Narrow"/>
              </a:rPr>
              <a:t>l</a:t>
            </a:r>
            <a:r>
              <a:rPr b="0" spc="-10" dirty="0">
                <a:latin typeface="Arial Narrow"/>
                <a:cs typeface="Arial Narrow"/>
              </a:rPr>
              <a:t>i</a:t>
            </a:r>
            <a:r>
              <a:rPr b="0" spc="-5" dirty="0">
                <a:latin typeface="Arial Narrow"/>
                <a:cs typeface="Arial Narrow"/>
              </a:rPr>
              <a:t>ng.</a:t>
            </a:r>
          </a:p>
          <a:p>
            <a:pPr marL="299085" indent="-286385">
              <a:lnSpc>
                <a:spcPts val="2810"/>
              </a:lnSpc>
              <a:spcBef>
                <a:spcPts val="865"/>
              </a:spcBef>
              <a:buClr>
                <a:srgbClr val="8085C1"/>
              </a:buClr>
              <a:buFont typeface="Wingdings"/>
              <a:buChar char=""/>
              <a:tabLst>
                <a:tab pos="299720" algn="l"/>
              </a:tabLst>
            </a:pPr>
            <a:r>
              <a:rPr b="0" dirty="0">
                <a:latin typeface="Arial Narrow"/>
                <a:cs typeface="Arial Narrow"/>
              </a:rPr>
              <a:t>Th</a:t>
            </a:r>
            <a:r>
              <a:rPr b="0" spc="-10" dirty="0">
                <a:latin typeface="Arial Narrow"/>
                <a:cs typeface="Arial Narrow"/>
              </a:rPr>
              <a:t>e</a:t>
            </a:r>
            <a:r>
              <a:rPr b="0" dirty="0">
                <a:latin typeface="Arial Narrow"/>
                <a:cs typeface="Arial Narrow"/>
              </a:rPr>
              <a:t>re</a:t>
            </a:r>
            <a:r>
              <a:rPr b="0" spc="15" dirty="0">
                <a:latin typeface="Arial Narrow"/>
                <a:cs typeface="Arial Narrow"/>
              </a:rPr>
              <a:t> </a:t>
            </a:r>
            <a:r>
              <a:rPr b="0" spc="-5" dirty="0">
                <a:latin typeface="Arial Narrow"/>
                <a:cs typeface="Arial Narrow"/>
              </a:rPr>
              <a:t>i</a:t>
            </a:r>
            <a:r>
              <a:rPr b="0" dirty="0">
                <a:latin typeface="Arial Narrow"/>
                <a:cs typeface="Arial Narrow"/>
              </a:rPr>
              <a:t>s</a:t>
            </a:r>
            <a:r>
              <a:rPr b="0" spc="5" dirty="0">
                <a:latin typeface="Arial Narrow"/>
                <a:cs typeface="Arial Narrow"/>
              </a:rPr>
              <a:t> </a:t>
            </a:r>
            <a:r>
              <a:rPr b="0" spc="-5" dirty="0">
                <a:latin typeface="Arial Narrow"/>
                <a:cs typeface="Arial Narrow"/>
              </a:rPr>
              <a:t>confl</a:t>
            </a:r>
            <a:r>
              <a:rPr b="0" spc="-10" dirty="0">
                <a:latin typeface="Arial Narrow"/>
                <a:cs typeface="Arial Narrow"/>
              </a:rPr>
              <a:t>i</a:t>
            </a:r>
            <a:r>
              <a:rPr b="0" spc="-5" dirty="0">
                <a:latin typeface="Arial Narrow"/>
                <a:cs typeface="Arial Narrow"/>
              </a:rPr>
              <a:t>ctin</a:t>
            </a:r>
            <a:r>
              <a:rPr b="0" dirty="0">
                <a:latin typeface="Arial Narrow"/>
                <a:cs typeface="Arial Narrow"/>
              </a:rPr>
              <a:t>g</a:t>
            </a:r>
            <a:r>
              <a:rPr b="0" spc="45" dirty="0">
                <a:latin typeface="Arial Narrow"/>
                <a:cs typeface="Arial Narrow"/>
              </a:rPr>
              <a:t> </a:t>
            </a:r>
            <a:r>
              <a:rPr b="0" dirty="0">
                <a:latin typeface="Arial Narrow"/>
                <a:cs typeface="Arial Narrow"/>
              </a:rPr>
              <a:t>research</a:t>
            </a:r>
            <a:r>
              <a:rPr b="0" spc="10" dirty="0">
                <a:latin typeface="Arial Narrow"/>
                <a:cs typeface="Arial Narrow"/>
              </a:rPr>
              <a:t> </a:t>
            </a:r>
            <a:r>
              <a:rPr b="0" spc="-5" dirty="0">
                <a:latin typeface="Arial Narrow"/>
                <a:cs typeface="Arial Narrow"/>
              </a:rPr>
              <a:t>ab</a:t>
            </a:r>
            <a:r>
              <a:rPr b="0" spc="-10" dirty="0">
                <a:latin typeface="Arial Narrow"/>
                <a:cs typeface="Arial Narrow"/>
              </a:rPr>
              <a:t>o</a:t>
            </a:r>
            <a:r>
              <a:rPr b="0" spc="-5" dirty="0">
                <a:latin typeface="Arial Narrow"/>
                <a:cs typeface="Arial Narrow"/>
              </a:rPr>
              <a:t>u</a:t>
            </a:r>
            <a:r>
              <a:rPr b="0" dirty="0">
                <a:latin typeface="Arial Narrow"/>
                <a:cs typeface="Arial Narrow"/>
              </a:rPr>
              <a:t>t</a:t>
            </a:r>
            <a:r>
              <a:rPr b="0" spc="25" dirty="0">
                <a:latin typeface="Arial Narrow"/>
                <a:cs typeface="Arial Narrow"/>
              </a:rPr>
              <a:t> </a:t>
            </a:r>
            <a:r>
              <a:rPr b="0" spc="-5" dirty="0">
                <a:latin typeface="Arial Narrow"/>
                <a:cs typeface="Arial Narrow"/>
              </a:rPr>
              <a:t>th</a:t>
            </a:r>
            <a:r>
              <a:rPr b="0" dirty="0">
                <a:latin typeface="Arial Narrow"/>
                <a:cs typeface="Arial Narrow"/>
              </a:rPr>
              <a:t>e</a:t>
            </a:r>
            <a:r>
              <a:rPr b="0" spc="10" dirty="0">
                <a:latin typeface="Arial Narrow"/>
                <a:cs typeface="Arial Narrow"/>
              </a:rPr>
              <a:t> </a:t>
            </a:r>
            <a:r>
              <a:rPr b="0" spc="-5" dirty="0">
                <a:latin typeface="Arial Narrow"/>
                <a:cs typeface="Arial Narrow"/>
              </a:rPr>
              <a:t>useful</a:t>
            </a:r>
            <a:r>
              <a:rPr b="0" spc="-10" dirty="0">
                <a:latin typeface="Arial Narrow"/>
                <a:cs typeface="Arial Narrow"/>
              </a:rPr>
              <a:t>n</a:t>
            </a:r>
            <a:r>
              <a:rPr b="0" spc="-5" dirty="0">
                <a:latin typeface="Arial Narrow"/>
                <a:cs typeface="Arial Narrow"/>
              </a:rPr>
              <a:t>es</a:t>
            </a:r>
            <a:r>
              <a:rPr b="0" dirty="0">
                <a:latin typeface="Arial Narrow"/>
                <a:cs typeface="Arial Narrow"/>
              </a:rPr>
              <a:t>s</a:t>
            </a:r>
            <a:r>
              <a:rPr b="0" spc="55" dirty="0">
                <a:latin typeface="Arial Narrow"/>
                <a:cs typeface="Arial Narrow"/>
              </a:rPr>
              <a:t> </a:t>
            </a:r>
            <a:r>
              <a:rPr b="0" spc="-5" dirty="0">
                <a:latin typeface="Arial Narrow"/>
                <a:cs typeface="Arial Narrow"/>
              </a:rPr>
              <a:t>o</a:t>
            </a:r>
            <a:r>
              <a:rPr b="0" dirty="0">
                <a:latin typeface="Arial Narrow"/>
                <a:cs typeface="Arial Narrow"/>
              </a:rPr>
              <a:t>f</a:t>
            </a:r>
            <a:r>
              <a:rPr b="0" spc="30" dirty="0">
                <a:latin typeface="Arial Narrow"/>
                <a:cs typeface="Arial Narrow"/>
              </a:rPr>
              <a:t> </a:t>
            </a:r>
            <a:r>
              <a:rPr b="0" spc="-5" dirty="0">
                <a:latin typeface="Arial Narrow"/>
                <a:cs typeface="Arial Narrow"/>
              </a:rPr>
              <a:t>bos</a:t>
            </a:r>
            <a:r>
              <a:rPr b="0" spc="-10" dirty="0">
                <a:latin typeface="Arial Narrow"/>
                <a:cs typeface="Arial Narrow"/>
              </a:rPr>
              <a:t>w</a:t>
            </a:r>
            <a:r>
              <a:rPr b="0" spc="-5" dirty="0">
                <a:latin typeface="Arial Narrow"/>
                <a:cs typeface="Arial Narrow"/>
              </a:rPr>
              <a:t>e</a:t>
            </a:r>
            <a:r>
              <a:rPr b="0" spc="-10" dirty="0">
                <a:latin typeface="Arial Narrow"/>
                <a:cs typeface="Arial Narrow"/>
              </a:rPr>
              <a:t>l</a:t>
            </a:r>
            <a:r>
              <a:rPr b="0" spc="-5" dirty="0">
                <a:latin typeface="Arial Narrow"/>
                <a:cs typeface="Arial Narrow"/>
              </a:rPr>
              <a:t>l</a:t>
            </a:r>
            <a:r>
              <a:rPr b="0" spc="-10" dirty="0">
                <a:latin typeface="Arial Narrow"/>
                <a:cs typeface="Arial Narrow"/>
              </a:rPr>
              <a:t>i</a:t>
            </a:r>
            <a:r>
              <a:rPr b="0" dirty="0">
                <a:latin typeface="Arial Narrow"/>
                <a:cs typeface="Arial Narrow"/>
              </a:rPr>
              <a:t>n</a:t>
            </a:r>
            <a:r>
              <a:rPr b="0" spc="65" dirty="0">
                <a:latin typeface="Arial Narrow"/>
                <a:cs typeface="Arial Narrow"/>
              </a:rPr>
              <a:t> </a:t>
            </a:r>
            <a:r>
              <a:rPr b="0" spc="-5" dirty="0">
                <a:latin typeface="Arial Narrow"/>
                <a:cs typeface="Arial Narrow"/>
              </a:rPr>
              <a:t>for</a:t>
            </a:r>
          </a:p>
          <a:p>
            <a:pPr marL="299085">
              <a:lnSpc>
                <a:spcPts val="2810"/>
              </a:lnSpc>
            </a:pPr>
            <a:r>
              <a:rPr b="0" dirty="0">
                <a:latin typeface="Arial Narrow"/>
                <a:cs typeface="Arial Narrow"/>
              </a:rPr>
              <a:t>rheumato</a:t>
            </a:r>
            <a:r>
              <a:rPr b="0" spc="-15" dirty="0">
                <a:latin typeface="Arial Narrow"/>
                <a:cs typeface="Arial Narrow"/>
              </a:rPr>
              <a:t>i</a:t>
            </a:r>
            <a:r>
              <a:rPr b="0" dirty="0">
                <a:latin typeface="Arial Narrow"/>
                <a:cs typeface="Arial Narrow"/>
              </a:rPr>
              <a:t>d</a:t>
            </a:r>
            <a:r>
              <a:rPr b="0" spc="30" dirty="0">
                <a:latin typeface="Arial Narrow"/>
                <a:cs typeface="Arial Narrow"/>
              </a:rPr>
              <a:t> </a:t>
            </a:r>
            <a:r>
              <a:rPr b="0" spc="-5" dirty="0">
                <a:latin typeface="Arial Narrow"/>
                <a:cs typeface="Arial Narrow"/>
              </a:rPr>
              <a:t>arthritis.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69008"/>
            <a:ext cx="8072119" cy="994503"/>
          </a:xfrm>
          <a:prstGeom prst="rect">
            <a:avLst/>
          </a:prstGeom>
        </p:spPr>
        <p:txBody>
          <a:bodyPr vert="horz" wrap="square" lIns="0" tIns="466725" rIns="0" bIns="0" rtlCol="0">
            <a:spAutoFit/>
          </a:bodyPr>
          <a:lstStyle/>
          <a:p>
            <a:pPr marL="12700">
              <a:lnSpc>
                <a:spcPct val="100000"/>
              </a:lnSpc>
            </a:pPr>
            <a:r>
              <a:rPr lang="en-US" spc="-25" dirty="0"/>
              <a:t>H</a:t>
            </a:r>
            <a:r>
              <a:rPr spc="-20" dirty="0"/>
              <a:t>erbs</a:t>
            </a:r>
            <a:r>
              <a:rPr lang="en-US" spc="-20" dirty="0"/>
              <a:t>, spices,</a:t>
            </a:r>
            <a:r>
              <a:rPr spc="-5" dirty="0"/>
              <a:t> </a:t>
            </a:r>
            <a:r>
              <a:rPr spc="-25" dirty="0"/>
              <a:t>an</a:t>
            </a:r>
            <a:r>
              <a:rPr spc="-20" dirty="0"/>
              <a:t>d</a:t>
            </a:r>
            <a:r>
              <a:rPr spc="5" dirty="0"/>
              <a:t> </a:t>
            </a:r>
            <a:r>
              <a:rPr spc="-20" dirty="0"/>
              <a:t>inflammation</a:t>
            </a:r>
            <a:r>
              <a:rPr spc="-10" dirty="0"/>
              <a:t>:</a:t>
            </a:r>
            <a:r>
              <a:rPr spc="-20" dirty="0"/>
              <a:t> </a:t>
            </a:r>
            <a:r>
              <a:rPr i="1" spc="-20" dirty="0"/>
              <a:t>Capsicum</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13</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802038"/>
            <a:ext cx="7947659" cy="3749675"/>
          </a:xfrm>
          <a:prstGeom prst="rect">
            <a:avLst/>
          </a:prstGeom>
        </p:spPr>
        <p:txBody>
          <a:bodyPr vert="horz" wrap="square" lIns="0" tIns="0" rIns="0" bIns="0" rtlCol="0">
            <a:spAutoFit/>
          </a:bodyPr>
          <a:lstStyle/>
          <a:p>
            <a:pPr marL="12700">
              <a:lnSpc>
                <a:spcPct val="100000"/>
              </a:lnSpc>
            </a:pPr>
            <a:r>
              <a:rPr sz="2400" b="1" dirty="0">
                <a:latin typeface="Arial Narrow"/>
                <a:cs typeface="Arial Narrow"/>
              </a:rPr>
              <a:t>C</a:t>
            </a:r>
            <a:r>
              <a:rPr sz="2400" b="1" spc="-10" dirty="0">
                <a:latin typeface="Arial Narrow"/>
                <a:cs typeface="Arial Narrow"/>
              </a:rPr>
              <a:t>a</a:t>
            </a:r>
            <a:r>
              <a:rPr sz="2400" b="1" dirty="0">
                <a:latin typeface="Arial Narrow"/>
                <a:cs typeface="Arial Narrow"/>
              </a:rPr>
              <a:t>psic</a:t>
            </a:r>
            <a:r>
              <a:rPr sz="2400" b="1" spc="-10" dirty="0">
                <a:latin typeface="Arial Narrow"/>
                <a:cs typeface="Arial Narrow"/>
              </a:rPr>
              <a:t>u</a:t>
            </a:r>
            <a:r>
              <a:rPr sz="2400" b="1" dirty="0">
                <a:latin typeface="Arial Narrow"/>
                <a:cs typeface="Arial Narrow"/>
              </a:rPr>
              <a:t>m</a:t>
            </a:r>
            <a:r>
              <a:rPr sz="2400" b="1" spc="25" dirty="0">
                <a:latin typeface="Arial Narrow"/>
                <a:cs typeface="Arial Narrow"/>
              </a:rPr>
              <a:t> </a:t>
            </a:r>
            <a:r>
              <a:rPr sz="2400" b="1" dirty="0">
                <a:latin typeface="Arial Narrow"/>
                <a:cs typeface="Arial Narrow"/>
              </a:rPr>
              <a:t>(Ca</a:t>
            </a:r>
            <a:r>
              <a:rPr sz="2400" b="1" spc="-10" dirty="0">
                <a:latin typeface="Arial Narrow"/>
                <a:cs typeface="Arial Narrow"/>
              </a:rPr>
              <a:t>y</a:t>
            </a:r>
            <a:r>
              <a:rPr sz="2400" b="1" spc="-5" dirty="0">
                <a:latin typeface="Arial Narrow"/>
                <a:cs typeface="Arial Narrow"/>
              </a:rPr>
              <a:t>en</a:t>
            </a:r>
            <a:r>
              <a:rPr sz="2400" b="1" spc="-10" dirty="0">
                <a:latin typeface="Arial Narrow"/>
                <a:cs typeface="Arial Narrow"/>
              </a:rPr>
              <a:t>n</a:t>
            </a:r>
            <a:r>
              <a:rPr sz="2400" b="1" spc="-5" dirty="0">
                <a:latin typeface="Arial Narrow"/>
                <a:cs typeface="Arial Narrow"/>
              </a:rPr>
              <a:t>e)</a:t>
            </a:r>
            <a:endParaRPr sz="2400" dirty="0">
              <a:latin typeface="Arial Narrow"/>
              <a:cs typeface="Arial Narrow"/>
            </a:endParaRPr>
          </a:p>
          <a:p>
            <a:pPr marL="299085" indent="-286385">
              <a:lnSpc>
                <a:spcPct val="100000"/>
              </a:lnSpc>
              <a:spcBef>
                <a:spcPts val="850"/>
              </a:spcBef>
              <a:buClr>
                <a:srgbClr val="8085C1"/>
              </a:buClr>
              <a:buFont typeface="Wingdings"/>
              <a:buChar char=""/>
              <a:tabLst>
                <a:tab pos="299720" algn="l"/>
              </a:tabLst>
            </a:pPr>
            <a:r>
              <a:rPr sz="2400" spc="-5" dirty="0">
                <a:latin typeface="Arial Narrow"/>
                <a:cs typeface="Arial Narrow"/>
              </a:rPr>
              <a:t>O</a:t>
            </a:r>
            <a:r>
              <a:rPr sz="2400" spc="5" dirty="0">
                <a:latin typeface="Arial Narrow"/>
                <a:cs typeface="Arial Narrow"/>
              </a:rPr>
              <a:t>r</a:t>
            </a:r>
            <a:r>
              <a:rPr sz="2400" spc="-5" dirty="0">
                <a:latin typeface="Arial Narrow"/>
                <a:cs typeface="Arial Narrow"/>
              </a:rPr>
              <a:t>a</a:t>
            </a:r>
            <a:r>
              <a:rPr sz="2400" dirty="0">
                <a:latin typeface="Arial Narrow"/>
                <a:cs typeface="Arial Narrow"/>
              </a:rPr>
              <a:t>l</a:t>
            </a:r>
            <a:r>
              <a:rPr sz="2400" spc="-10" dirty="0">
                <a:latin typeface="Arial Narrow"/>
                <a:cs typeface="Arial Narrow"/>
              </a:rPr>
              <a:t> </a:t>
            </a:r>
            <a:r>
              <a:rPr sz="2400" spc="-5" dirty="0">
                <a:latin typeface="Arial Narrow"/>
                <a:cs typeface="Arial Narrow"/>
              </a:rPr>
              <a:t>us</a:t>
            </a:r>
            <a:r>
              <a:rPr sz="2400" dirty="0">
                <a:latin typeface="Arial Narrow"/>
                <a:cs typeface="Arial Narrow"/>
              </a:rPr>
              <a:t>e</a:t>
            </a:r>
            <a:r>
              <a:rPr sz="2400" spc="25" dirty="0">
                <a:latin typeface="Arial Narrow"/>
                <a:cs typeface="Arial Narrow"/>
              </a:rPr>
              <a:t> </a:t>
            </a:r>
            <a:r>
              <a:rPr sz="2400" spc="-5" dirty="0">
                <a:latin typeface="Arial Narrow"/>
                <a:cs typeface="Arial Narrow"/>
              </a:rPr>
              <a:t>fo</a:t>
            </a:r>
            <a:r>
              <a:rPr sz="2400" dirty="0">
                <a:latin typeface="Arial Narrow"/>
                <a:cs typeface="Arial Narrow"/>
              </a:rPr>
              <a:t>r flatul</a:t>
            </a:r>
            <a:r>
              <a:rPr sz="2400" spc="-10" dirty="0">
                <a:latin typeface="Arial Narrow"/>
                <a:cs typeface="Arial Narrow"/>
              </a:rPr>
              <a:t>e</a:t>
            </a:r>
            <a:r>
              <a:rPr sz="2400" spc="-5" dirty="0">
                <a:latin typeface="Arial Narrow"/>
                <a:cs typeface="Arial Narrow"/>
              </a:rPr>
              <a:t>nc</a:t>
            </a:r>
            <a:r>
              <a:rPr sz="2400" dirty="0">
                <a:latin typeface="Arial Narrow"/>
                <a:cs typeface="Arial Narrow"/>
              </a:rPr>
              <a:t>e,</a:t>
            </a:r>
            <a:r>
              <a:rPr sz="2400" spc="55" dirty="0">
                <a:latin typeface="Arial Narrow"/>
                <a:cs typeface="Arial Narrow"/>
              </a:rPr>
              <a:t> </a:t>
            </a:r>
            <a:r>
              <a:rPr sz="2400" spc="-5" dirty="0">
                <a:latin typeface="Arial Narrow"/>
                <a:cs typeface="Arial Narrow"/>
              </a:rPr>
              <a:t>cra</a:t>
            </a:r>
            <a:r>
              <a:rPr sz="2400" spc="5" dirty="0">
                <a:latin typeface="Arial Narrow"/>
                <a:cs typeface="Arial Narrow"/>
              </a:rPr>
              <a:t>m</a:t>
            </a:r>
            <a:r>
              <a:rPr sz="2400" spc="-5" dirty="0">
                <a:latin typeface="Arial Narrow"/>
                <a:cs typeface="Arial Narrow"/>
              </a:rPr>
              <a:t>ps</a:t>
            </a:r>
            <a:r>
              <a:rPr sz="240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po</a:t>
            </a:r>
            <a:r>
              <a:rPr sz="2400" spc="-10" dirty="0">
                <a:latin typeface="Arial Narrow"/>
                <a:cs typeface="Arial Narrow"/>
              </a:rPr>
              <a:t>or</a:t>
            </a:r>
            <a:r>
              <a:rPr sz="2400" spc="15" dirty="0">
                <a:latin typeface="Arial Narrow"/>
                <a:cs typeface="Arial Narrow"/>
              </a:rPr>
              <a:t> </a:t>
            </a:r>
            <a:r>
              <a:rPr sz="2400" spc="-5" dirty="0">
                <a:latin typeface="Arial Narrow"/>
                <a:cs typeface="Arial Narrow"/>
              </a:rPr>
              <a:t>circul</a:t>
            </a:r>
            <a:r>
              <a:rPr sz="2400" spc="-10" dirty="0">
                <a:latin typeface="Arial Narrow"/>
                <a:cs typeface="Arial Narrow"/>
              </a:rPr>
              <a:t>a</a:t>
            </a:r>
            <a:r>
              <a:rPr sz="2400" dirty="0">
                <a:latin typeface="Arial Narrow"/>
                <a:cs typeface="Arial Narrow"/>
              </a:rPr>
              <a:t>tion</a:t>
            </a:r>
          </a:p>
          <a:p>
            <a:pPr>
              <a:lnSpc>
                <a:spcPct val="100000"/>
              </a:lnSpc>
              <a:buClr>
                <a:srgbClr val="8085C1"/>
              </a:buClr>
              <a:buFont typeface="Wingdings"/>
              <a:buChar char=""/>
            </a:pPr>
            <a:endParaRPr sz="2400" dirty="0">
              <a:latin typeface="Times New Roman"/>
              <a:cs typeface="Times New Roman"/>
            </a:endParaRPr>
          </a:p>
          <a:p>
            <a:pPr marL="299085" indent="-286385">
              <a:lnSpc>
                <a:spcPts val="2815"/>
              </a:lnSpc>
              <a:spcBef>
                <a:spcPts val="1850"/>
              </a:spcBef>
              <a:buClr>
                <a:srgbClr val="8085C1"/>
              </a:buClr>
              <a:buFont typeface="Wingdings"/>
              <a:buChar char=""/>
              <a:tabLst>
                <a:tab pos="299720" algn="l"/>
              </a:tabLst>
            </a:pPr>
            <a:r>
              <a:rPr sz="2400" dirty="0">
                <a:latin typeface="Arial Narrow"/>
                <a:cs typeface="Arial Narrow"/>
              </a:rPr>
              <a:t>To</a:t>
            </a:r>
            <a:r>
              <a:rPr sz="2400" spc="-10" dirty="0">
                <a:latin typeface="Arial Narrow"/>
                <a:cs typeface="Arial Narrow"/>
              </a:rPr>
              <a:t>p</a:t>
            </a:r>
            <a:r>
              <a:rPr sz="2400" spc="-5" dirty="0">
                <a:latin typeface="Arial Narrow"/>
                <a:cs typeface="Arial Narrow"/>
              </a:rPr>
              <a:t>ic</a:t>
            </a:r>
            <a:r>
              <a:rPr sz="2400" spc="-10" dirty="0">
                <a:latin typeface="Arial Narrow"/>
                <a:cs typeface="Arial Narrow"/>
              </a:rPr>
              <a:t>a</a:t>
            </a:r>
            <a:r>
              <a:rPr sz="2400" dirty="0">
                <a:latin typeface="Arial Narrow"/>
                <a:cs typeface="Arial Narrow"/>
              </a:rPr>
              <a:t>l</a:t>
            </a:r>
            <a:r>
              <a:rPr sz="2400" spc="30" dirty="0">
                <a:latin typeface="Arial Narrow"/>
                <a:cs typeface="Arial Narrow"/>
              </a:rPr>
              <a:t> </a:t>
            </a:r>
            <a:r>
              <a:rPr sz="2400" spc="-5" dirty="0">
                <a:latin typeface="Arial Narrow"/>
                <a:cs typeface="Arial Narrow"/>
              </a:rPr>
              <a:t>us</a:t>
            </a:r>
            <a:r>
              <a:rPr sz="2400" dirty="0">
                <a:latin typeface="Arial Narrow"/>
                <a:cs typeface="Arial Narrow"/>
              </a:rPr>
              <a:t>e</a:t>
            </a:r>
            <a:r>
              <a:rPr sz="2400" spc="5" dirty="0">
                <a:latin typeface="Arial Narrow"/>
                <a:cs typeface="Arial Narrow"/>
              </a:rPr>
              <a:t> </a:t>
            </a:r>
            <a:r>
              <a:rPr sz="2400" spc="-5" dirty="0">
                <a:latin typeface="Arial Narrow"/>
                <a:cs typeface="Arial Narrow"/>
              </a:rPr>
              <a:t>fo</a:t>
            </a:r>
            <a:r>
              <a:rPr sz="2400" dirty="0">
                <a:latin typeface="Arial Narrow"/>
                <a:cs typeface="Arial Narrow"/>
              </a:rPr>
              <a:t>r</a:t>
            </a:r>
            <a:r>
              <a:rPr sz="2400" spc="5" dirty="0">
                <a:latin typeface="Arial Narrow"/>
                <a:cs typeface="Arial Narrow"/>
              </a:rPr>
              <a:t> </a:t>
            </a:r>
            <a:r>
              <a:rPr sz="2400" spc="-5" dirty="0">
                <a:latin typeface="Arial Narrow"/>
                <a:cs typeface="Arial Narrow"/>
              </a:rPr>
              <a:t>pa</a:t>
            </a:r>
            <a:r>
              <a:rPr sz="2400" spc="-15" dirty="0">
                <a:latin typeface="Arial Narrow"/>
                <a:cs typeface="Arial Narrow"/>
              </a:rPr>
              <a:t>i</a:t>
            </a:r>
            <a:r>
              <a:rPr sz="2400" dirty="0">
                <a:latin typeface="Arial Narrow"/>
                <a:cs typeface="Arial Narrow"/>
              </a:rPr>
              <a:t>n</a:t>
            </a:r>
            <a:r>
              <a:rPr sz="2400" spc="30" dirty="0">
                <a:latin typeface="Arial Narrow"/>
                <a:cs typeface="Arial Narrow"/>
              </a:rPr>
              <a:t> </a:t>
            </a:r>
            <a:r>
              <a:rPr sz="2400" spc="-5" dirty="0">
                <a:latin typeface="Arial Narrow"/>
                <a:cs typeface="Arial Narrow"/>
              </a:rPr>
              <a:t>o</a:t>
            </a:r>
            <a:r>
              <a:rPr sz="2400" dirty="0">
                <a:latin typeface="Arial Narrow"/>
                <a:cs typeface="Arial Narrow"/>
              </a:rPr>
              <a:t>f</a:t>
            </a:r>
            <a:r>
              <a:rPr sz="2400" spc="15" dirty="0">
                <a:latin typeface="Arial Narrow"/>
                <a:cs typeface="Arial Narrow"/>
              </a:rPr>
              <a:t> </a:t>
            </a:r>
            <a:r>
              <a:rPr sz="2400" spc="-5" dirty="0">
                <a:latin typeface="Arial Narrow"/>
                <a:cs typeface="Arial Narrow"/>
              </a:rPr>
              <a:t>sh</a:t>
            </a:r>
            <a:r>
              <a:rPr sz="2400" spc="-10" dirty="0">
                <a:latin typeface="Arial Narrow"/>
                <a:cs typeface="Arial Narrow"/>
              </a:rPr>
              <a:t>i</a:t>
            </a:r>
            <a:r>
              <a:rPr sz="2400" spc="-5" dirty="0">
                <a:latin typeface="Arial Narrow"/>
                <a:cs typeface="Arial Narrow"/>
              </a:rPr>
              <a:t>ng</a:t>
            </a:r>
            <a:r>
              <a:rPr sz="2400" spc="-15" dirty="0">
                <a:latin typeface="Arial Narrow"/>
                <a:cs typeface="Arial Narrow"/>
              </a:rPr>
              <a:t>l</a:t>
            </a:r>
            <a:r>
              <a:rPr sz="2400" spc="-5" dirty="0">
                <a:latin typeface="Arial Narrow"/>
                <a:cs typeface="Arial Narrow"/>
              </a:rPr>
              <a:t>es</a:t>
            </a:r>
            <a:r>
              <a:rPr sz="2400" dirty="0">
                <a:latin typeface="Arial Narrow"/>
                <a:cs typeface="Arial Narrow"/>
              </a:rPr>
              <a:t>,</a:t>
            </a:r>
            <a:r>
              <a:rPr sz="2400" spc="35" dirty="0">
                <a:latin typeface="Arial Narrow"/>
                <a:cs typeface="Arial Narrow"/>
              </a:rPr>
              <a:t> </a:t>
            </a:r>
            <a:r>
              <a:rPr sz="2400" spc="-5" dirty="0">
                <a:latin typeface="Arial Narrow"/>
                <a:cs typeface="Arial Narrow"/>
              </a:rPr>
              <a:t>oste</a:t>
            </a:r>
            <a:r>
              <a:rPr sz="2400" spc="-10" dirty="0">
                <a:latin typeface="Arial Narrow"/>
                <a:cs typeface="Arial Narrow"/>
              </a:rPr>
              <a:t>o</a:t>
            </a:r>
            <a:r>
              <a:rPr sz="2400" spc="-5" dirty="0">
                <a:latin typeface="Arial Narrow"/>
                <a:cs typeface="Arial Narrow"/>
              </a:rPr>
              <a:t>arthritis</a:t>
            </a:r>
            <a:r>
              <a:rPr sz="2400" dirty="0">
                <a:latin typeface="Arial Narrow"/>
                <a:cs typeface="Arial Narrow"/>
              </a:rPr>
              <a:t>,</a:t>
            </a:r>
            <a:r>
              <a:rPr sz="2400" spc="40" dirty="0">
                <a:latin typeface="Arial Narrow"/>
                <a:cs typeface="Arial Narrow"/>
              </a:rPr>
              <a:t> </a:t>
            </a:r>
            <a:r>
              <a:rPr sz="2400" dirty="0">
                <a:latin typeface="Arial Narrow"/>
                <a:cs typeface="Arial Narrow"/>
              </a:rPr>
              <a:t>rheumato</a:t>
            </a:r>
            <a:r>
              <a:rPr sz="2400" spc="-15" dirty="0">
                <a:latin typeface="Arial Narrow"/>
                <a:cs typeface="Arial Narrow"/>
              </a:rPr>
              <a:t>i</a:t>
            </a:r>
            <a:r>
              <a:rPr sz="2400" dirty="0">
                <a:latin typeface="Arial Narrow"/>
                <a:cs typeface="Arial Narrow"/>
              </a:rPr>
              <a:t>d</a:t>
            </a:r>
            <a:r>
              <a:rPr sz="2400" spc="45" dirty="0">
                <a:latin typeface="Arial Narrow"/>
                <a:cs typeface="Arial Narrow"/>
              </a:rPr>
              <a:t> </a:t>
            </a:r>
            <a:r>
              <a:rPr sz="2400" spc="-5" dirty="0">
                <a:latin typeface="Arial Narrow"/>
                <a:cs typeface="Arial Narrow"/>
              </a:rPr>
              <a:t>arthritis</a:t>
            </a:r>
            <a:endParaRPr sz="2400" dirty="0">
              <a:latin typeface="Arial Narrow"/>
              <a:cs typeface="Arial Narrow"/>
            </a:endParaRPr>
          </a:p>
          <a:p>
            <a:pPr marL="299085">
              <a:lnSpc>
                <a:spcPts val="2815"/>
              </a:lnSpc>
            </a:pP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bac</a:t>
            </a:r>
            <a:r>
              <a:rPr sz="2400" dirty="0">
                <a:latin typeface="Arial Narrow"/>
                <a:cs typeface="Arial Narrow"/>
              </a:rPr>
              <a:t>k</a:t>
            </a:r>
            <a:r>
              <a:rPr sz="2400" spc="20" dirty="0">
                <a:latin typeface="Arial Narrow"/>
                <a:cs typeface="Arial Narrow"/>
              </a:rPr>
              <a:t> </a:t>
            </a:r>
            <a:r>
              <a:rPr sz="2400" spc="-5" dirty="0">
                <a:latin typeface="Arial Narrow"/>
                <a:cs typeface="Arial Narrow"/>
              </a:rPr>
              <a:t>pa</a:t>
            </a:r>
            <a:r>
              <a:rPr sz="2400" spc="-10" dirty="0">
                <a:latin typeface="Arial Narrow"/>
                <a:cs typeface="Arial Narrow"/>
              </a:rPr>
              <a:t>i</a:t>
            </a:r>
            <a:r>
              <a:rPr sz="2400" dirty="0">
                <a:latin typeface="Arial Narrow"/>
                <a:cs typeface="Arial Narrow"/>
              </a:rPr>
              <a:t>n</a:t>
            </a:r>
          </a:p>
          <a:p>
            <a:pPr>
              <a:lnSpc>
                <a:spcPct val="100000"/>
              </a:lnSpc>
            </a:pPr>
            <a:endParaRPr sz="2400" dirty="0">
              <a:latin typeface="Times New Roman"/>
              <a:cs typeface="Times New Roman"/>
            </a:endParaRPr>
          </a:p>
          <a:p>
            <a:pPr marL="299085" marR="5080" indent="-286385">
              <a:lnSpc>
                <a:spcPts val="2740"/>
              </a:lnSpc>
              <a:spcBef>
                <a:spcPts val="2045"/>
              </a:spcBef>
              <a:buClr>
                <a:srgbClr val="8085C1"/>
              </a:buClr>
              <a:buFont typeface="Wingdings"/>
              <a:buChar char=""/>
              <a:tabLst>
                <a:tab pos="299720" algn="l"/>
              </a:tabLst>
            </a:pPr>
            <a:r>
              <a:rPr sz="2400" dirty="0">
                <a:latin typeface="Arial Narrow"/>
                <a:cs typeface="Arial Narrow"/>
              </a:rPr>
              <a:t>S</a:t>
            </a:r>
            <a:r>
              <a:rPr sz="2400" spc="-10" dirty="0">
                <a:latin typeface="Arial Narrow"/>
                <a:cs typeface="Arial Narrow"/>
              </a:rPr>
              <a:t>e</a:t>
            </a:r>
            <a:r>
              <a:rPr sz="2400" spc="-5" dirty="0">
                <a:latin typeface="Arial Narrow"/>
                <a:cs typeface="Arial Narrow"/>
              </a:rPr>
              <a:t>vera</a:t>
            </a:r>
            <a:r>
              <a:rPr sz="2400" dirty="0">
                <a:latin typeface="Arial Narrow"/>
                <a:cs typeface="Arial Narrow"/>
              </a:rPr>
              <a:t>l</a:t>
            </a:r>
            <a:r>
              <a:rPr sz="2400" spc="15" dirty="0">
                <a:latin typeface="Arial Narrow"/>
                <a:cs typeface="Arial Narrow"/>
              </a:rPr>
              <a:t> </a:t>
            </a:r>
            <a:r>
              <a:rPr sz="2400" spc="-5" dirty="0">
                <a:latin typeface="Arial Narrow"/>
                <a:cs typeface="Arial Narrow"/>
              </a:rPr>
              <a:t>cl</a:t>
            </a:r>
            <a:r>
              <a:rPr sz="2400" spc="-15" dirty="0">
                <a:latin typeface="Arial Narrow"/>
                <a:cs typeface="Arial Narrow"/>
              </a:rPr>
              <a:t>i</a:t>
            </a:r>
            <a:r>
              <a:rPr sz="2400" spc="-5" dirty="0">
                <a:latin typeface="Arial Narrow"/>
                <a:cs typeface="Arial Narrow"/>
              </a:rPr>
              <a:t>n</a:t>
            </a:r>
            <a:r>
              <a:rPr sz="2400" spc="-10" dirty="0">
                <a:latin typeface="Arial Narrow"/>
                <a:cs typeface="Arial Narrow"/>
              </a:rPr>
              <a:t>i</a:t>
            </a:r>
            <a:r>
              <a:rPr sz="2400" spc="-5" dirty="0">
                <a:latin typeface="Arial Narrow"/>
                <a:cs typeface="Arial Narrow"/>
              </a:rPr>
              <a:t>ca</a:t>
            </a:r>
            <a:r>
              <a:rPr sz="2400" dirty="0">
                <a:latin typeface="Arial Narrow"/>
                <a:cs typeface="Arial Narrow"/>
              </a:rPr>
              <a:t>l</a:t>
            </a:r>
            <a:r>
              <a:rPr sz="2400" spc="40" dirty="0">
                <a:latin typeface="Arial Narrow"/>
                <a:cs typeface="Arial Narrow"/>
              </a:rPr>
              <a:t> </a:t>
            </a:r>
            <a:r>
              <a:rPr sz="2400" spc="-5" dirty="0">
                <a:latin typeface="Arial Narrow"/>
                <a:cs typeface="Arial Narrow"/>
              </a:rPr>
              <a:t>stud</a:t>
            </a:r>
            <a:r>
              <a:rPr sz="2400" spc="-10" dirty="0">
                <a:latin typeface="Arial Narrow"/>
                <a:cs typeface="Arial Narrow"/>
              </a:rPr>
              <a:t>i</a:t>
            </a:r>
            <a:r>
              <a:rPr sz="2400" spc="-5" dirty="0">
                <a:latin typeface="Arial Narrow"/>
                <a:cs typeface="Arial Narrow"/>
              </a:rPr>
              <a:t>e</a:t>
            </a:r>
            <a:r>
              <a:rPr sz="2400" dirty="0">
                <a:latin typeface="Arial Narrow"/>
                <a:cs typeface="Arial Narrow"/>
              </a:rPr>
              <a:t>s</a:t>
            </a:r>
            <a:r>
              <a:rPr sz="2400" spc="20" dirty="0">
                <a:latin typeface="Arial Narrow"/>
                <a:cs typeface="Arial Narrow"/>
              </a:rPr>
              <a:t> </a:t>
            </a:r>
            <a:r>
              <a:rPr sz="2400" spc="-5" dirty="0">
                <a:latin typeface="Arial Narrow"/>
                <a:cs typeface="Arial Narrow"/>
              </a:rPr>
              <a:t>sh</a:t>
            </a:r>
            <a:r>
              <a:rPr sz="2400" spc="-10" dirty="0">
                <a:latin typeface="Arial Narrow"/>
                <a:cs typeface="Arial Narrow"/>
              </a:rPr>
              <a:t>o</a:t>
            </a:r>
            <a:r>
              <a:rPr sz="2400" dirty="0">
                <a:latin typeface="Arial Narrow"/>
                <a:cs typeface="Arial Narrow"/>
              </a:rPr>
              <a:t>w</a:t>
            </a:r>
            <a:r>
              <a:rPr sz="2400" spc="30" dirty="0">
                <a:latin typeface="Arial Narrow"/>
                <a:cs typeface="Arial Narrow"/>
              </a:rPr>
              <a:t> </a:t>
            </a:r>
            <a:r>
              <a:rPr sz="2400" spc="-5" dirty="0">
                <a:latin typeface="Arial Narrow"/>
                <a:cs typeface="Arial Narrow"/>
              </a:rPr>
              <a:t>tha</a:t>
            </a:r>
            <a:r>
              <a:rPr sz="2400" dirty="0">
                <a:latin typeface="Arial Narrow"/>
                <a:cs typeface="Arial Narrow"/>
              </a:rPr>
              <a:t>t </a:t>
            </a:r>
            <a:r>
              <a:rPr sz="2400" spc="-5" dirty="0">
                <a:latin typeface="Arial Narrow"/>
                <a:cs typeface="Arial Narrow"/>
              </a:rPr>
              <a:t>app</a:t>
            </a:r>
            <a:r>
              <a:rPr sz="2400" spc="-10" dirty="0">
                <a:latin typeface="Arial Narrow"/>
                <a:cs typeface="Arial Narrow"/>
              </a:rPr>
              <a:t>l</a:t>
            </a:r>
            <a:r>
              <a:rPr sz="2400" spc="-5" dirty="0">
                <a:latin typeface="Arial Narrow"/>
                <a:cs typeface="Arial Narrow"/>
              </a:rPr>
              <a:t>yi</a:t>
            </a:r>
            <a:r>
              <a:rPr sz="2400" spc="-10" dirty="0">
                <a:latin typeface="Arial Narrow"/>
                <a:cs typeface="Arial Narrow"/>
              </a:rPr>
              <a:t>n</a:t>
            </a:r>
            <a:r>
              <a:rPr sz="2400" dirty="0">
                <a:latin typeface="Arial Narrow"/>
                <a:cs typeface="Arial Narrow"/>
              </a:rPr>
              <a:t>g</a:t>
            </a:r>
            <a:r>
              <a:rPr sz="2400" spc="55" dirty="0">
                <a:latin typeface="Arial Narrow"/>
                <a:cs typeface="Arial Narrow"/>
              </a:rPr>
              <a:t> </a:t>
            </a:r>
            <a:r>
              <a:rPr sz="2400" spc="-5" dirty="0">
                <a:latin typeface="Arial Narrow"/>
                <a:cs typeface="Arial Narrow"/>
              </a:rPr>
              <a:t>0.25</a:t>
            </a:r>
            <a:r>
              <a:rPr sz="2400" dirty="0">
                <a:latin typeface="Arial Narrow"/>
                <a:cs typeface="Arial Narrow"/>
              </a:rPr>
              <a:t>%</a:t>
            </a:r>
            <a:r>
              <a:rPr sz="2400" spc="5" dirty="0">
                <a:latin typeface="Arial Narrow"/>
                <a:cs typeface="Arial Narrow"/>
              </a:rPr>
              <a:t> </a:t>
            </a:r>
            <a:r>
              <a:rPr sz="2400" spc="-5" dirty="0">
                <a:latin typeface="Arial Narrow"/>
                <a:cs typeface="Arial Narrow"/>
              </a:rPr>
              <a:t>t</a:t>
            </a:r>
            <a:r>
              <a:rPr sz="2400" dirty="0">
                <a:latin typeface="Arial Narrow"/>
                <a:cs typeface="Arial Narrow"/>
              </a:rPr>
              <a:t>o</a:t>
            </a:r>
            <a:r>
              <a:rPr sz="2400" spc="10" dirty="0">
                <a:latin typeface="Arial Narrow"/>
                <a:cs typeface="Arial Narrow"/>
              </a:rPr>
              <a:t> </a:t>
            </a:r>
            <a:r>
              <a:rPr sz="2400" spc="-5" dirty="0">
                <a:latin typeface="Arial Narrow"/>
                <a:cs typeface="Arial Narrow"/>
              </a:rPr>
              <a:t>0.75</a:t>
            </a:r>
            <a:r>
              <a:rPr sz="2400" dirty="0">
                <a:latin typeface="Arial Narrow"/>
                <a:cs typeface="Arial Narrow"/>
              </a:rPr>
              <a:t>%</a:t>
            </a:r>
            <a:r>
              <a:rPr sz="2400" spc="5" dirty="0">
                <a:latin typeface="Arial Narrow"/>
                <a:cs typeface="Arial Narrow"/>
              </a:rPr>
              <a:t> </a:t>
            </a:r>
            <a:r>
              <a:rPr sz="2400" spc="-5" dirty="0">
                <a:latin typeface="Arial Narrow"/>
                <a:cs typeface="Arial Narrow"/>
              </a:rPr>
              <a:t>ca</a:t>
            </a:r>
            <a:r>
              <a:rPr sz="2400" spc="-10" dirty="0">
                <a:latin typeface="Arial Narrow"/>
                <a:cs typeface="Arial Narrow"/>
              </a:rPr>
              <a:t>p</a:t>
            </a:r>
            <a:r>
              <a:rPr sz="2400" spc="-5" dirty="0">
                <a:latin typeface="Arial Narrow"/>
                <a:cs typeface="Arial Narrow"/>
              </a:rPr>
              <a:t>sa</a:t>
            </a:r>
            <a:r>
              <a:rPr sz="2400" spc="-10" dirty="0">
                <a:latin typeface="Arial Narrow"/>
                <a:cs typeface="Arial Narrow"/>
              </a:rPr>
              <a:t>i</a:t>
            </a:r>
            <a:r>
              <a:rPr sz="2400" spc="-5" dirty="0">
                <a:latin typeface="Arial Narrow"/>
                <a:cs typeface="Arial Narrow"/>
              </a:rPr>
              <a:t>cin crea</a:t>
            </a:r>
            <a:r>
              <a:rPr sz="2400" dirty="0">
                <a:latin typeface="Arial Narrow"/>
                <a:cs typeface="Arial Narrow"/>
              </a:rPr>
              <a:t>m</a:t>
            </a:r>
            <a:r>
              <a:rPr sz="2400" spc="5" dirty="0">
                <a:latin typeface="Arial Narrow"/>
                <a:cs typeface="Arial Narrow"/>
              </a:rPr>
              <a:t> </a:t>
            </a:r>
            <a:r>
              <a:rPr sz="2400" dirty="0">
                <a:latin typeface="Arial Narrow"/>
                <a:cs typeface="Arial Narrow"/>
              </a:rPr>
              <a:t>topic</a:t>
            </a:r>
            <a:r>
              <a:rPr sz="2400" spc="-10" dirty="0">
                <a:latin typeface="Arial Narrow"/>
                <a:cs typeface="Arial Narrow"/>
              </a:rPr>
              <a:t>a</a:t>
            </a:r>
            <a:r>
              <a:rPr sz="2400" spc="-5" dirty="0">
                <a:latin typeface="Arial Narrow"/>
                <a:cs typeface="Arial Narrow"/>
              </a:rPr>
              <a:t>l</a:t>
            </a:r>
            <a:r>
              <a:rPr sz="2400" spc="-10" dirty="0">
                <a:latin typeface="Arial Narrow"/>
                <a:cs typeface="Arial Narrow"/>
              </a:rPr>
              <a:t>l</a:t>
            </a:r>
            <a:r>
              <a:rPr sz="2400" dirty="0">
                <a:latin typeface="Arial Narrow"/>
                <a:cs typeface="Arial Narrow"/>
              </a:rPr>
              <a:t>y</a:t>
            </a:r>
            <a:r>
              <a:rPr sz="2400" spc="50" dirty="0">
                <a:latin typeface="Arial Narrow"/>
                <a:cs typeface="Arial Narrow"/>
              </a:rPr>
              <a:t> </a:t>
            </a:r>
            <a:r>
              <a:rPr sz="2400" dirty="0">
                <a:latin typeface="Arial Narrow"/>
                <a:cs typeface="Arial Narrow"/>
              </a:rPr>
              <a:t>tempor</a:t>
            </a:r>
            <a:r>
              <a:rPr sz="2400" spc="-5" dirty="0">
                <a:latin typeface="Arial Narrow"/>
                <a:cs typeface="Arial Narrow"/>
              </a:rPr>
              <a:t>aril</a:t>
            </a:r>
            <a:r>
              <a:rPr sz="2400" dirty="0">
                <a:latin typeface="Arial Narrow"/>
                <a:cs typeface="Arial Narrow"/>
              </a:rPr>
              <a:t>y</a:t>
            </a:r>
            <a:r>
              <a:rPr sz="2400" spc="5" dirty="0">
                <a:latin typeface="Arial Narrow"/>
                <a:cs typeface="Arial Narrow"/>
              </a:rPr>
              <a:t> </a:t>
            </a:r>
            <a:r>
              <a:rPr sz="2400" dirty="0">
                <a:latin typeface="Arial Narrow"/>
                <a:cs typeface="Arial Narrow"/>
              </a:rPr>
              <a:t>reli</a:t>
            </a:r>
            <a:r>
              <a:rPr sz="2400" spc="-15" dirty="0">
                <a:latin typeface="Arial Narrow"/>
                <a:cs typeface="Arial Narrow"/>
              </a:rPr>
              <a:t>e</a:t>
            </a:r>
            <a:r>
              <a:rPr sz="2400" spc="-5" dirty="0">
                <a:latin typeface="Arial Narrow"/>
                <a:cs typeface="Arial Narrow"/>
              </a:rPr>
              <a:t>ve</a:t>
            </a:r>
            <a:r>
              <a:rPr sz="2400" dirty="0">
                <a:latin typeface="Arial Narrow"/>
                <a:cs typeface="Arial Narrow"/>
              </a:rPr>
              <a:t>s</a:t>
            </a:r>
            <a:r>
              <a:rPr sz="2400" spc="35" dirty="0">
                <a:latin typeface="Arial Narrow"/>
                <a:cs typeface="Arial Narrow"/>
              </a:rPr>
              <a:t> </a:t>
            </a:r>
            <a:r>
              <a:rPr sz="2400" spc="-5" dirty="0">
                <a:latin typeface="Arial Narrow"/>
                <a:cs typeface="Arial Narrow"/>
              </a:rPr>
              <a:t>chroni</a:t>
            </a:r>
            <a:r>
              <a:rPr sz="2400" dirty="0">
                <a:latin typeface="Arial Narrow"/>
                <a:cs typeface="Arial Narrow"/>
              </a:rPr>
              <a:t>c</a:t>
            </a:r>
            <a:r>
              <a:rPr sz="2400" spc="20" dirty="0">
                <a:latin typeface="Arial Narrow"/>
                <a:cs typeface="Arial Narrow"/>
              </a:rPr>
              <a:t> </a:t>
            </a:r>
            <a:r>
              <a:rPr sz="2400" spc="-5" dirty="0">
                <a:latin typeface="Arial Narrow"/>
                <a:cs typeface="Arial Narrow"/>
              </a:rPr>
              <a:t>pa</a:t>
            </a:r>
            <a:r>
              <a:rPr sz="2400" spc="-10" dirty="0">
                <a:latin typeface="Arial Narrow"/>
                <a:cs typeface="Arial Narrow"/>
              </a:rPr>
              <a:t>i</a:t>
            </a:r>
            <a:r>
              <a:rPr sz="2400" dirty="0">
                <a:latin typeface="Arial Narrow"/>
                <a:cs typeface="Arial Narrow"/>
              </a:rPr>
              <a:t>n</a:t>
            </a:r>
            <a:r>
              <a:rPr sz="2400" spc="20" dirty="0">
                <a:latin typeface="Arial Narrow"/>
                <a:cs typeface="Arial Narrow"/>
              </a:rPr>
              <a:t> </a:t>
            </a:r>
            <a:r>
              <a:rPr sz="2400" spc="-10" dirty="0">
                <a:latin typeface="Arial Narrow"/>
                <a:cs typeface="Arial Narrow"/>
              </a:rPr>
              <a:t>f</a:t>
            </a:r>
            <a:r>
              <a:rPr sz="2400" spc="-5" dirty="0">
                <a:latin typeface="Arial Narrow"/>
                <a:cs typeface="Arial Narrow"/>
              </a:rPr>
              <a:t>ro</a:t>
            </a:r>
            <a:r>
              <a:rPr sz="2400" dirty="0">
                <a:latin typeface="Arial Narrow"/>
                <a:cs typeface="Arial Narrow"/>
              </a:rPr>
              <a:t>m</a:t>
            </a:r>
            <a:r>
              <a:rPr sz="2400" spc="-5" dirty="0">
                <a:latin typeface="Arial Narrow"/>
                <a:cs typeface="Arial Narrow"/>
              </a:rPr>
              <a:t> </a:t>
            </a:r>
            <a:r>
              <a:rPr sz="2400" dirty="0">
                <a:latin typeface="Arial Narrow"/>
                <a:cs typeface="Arial Narrow"/>
              </a:rPr>
              <a:t>rhe</a:t>
            </a:r>
            <a:r>
              <a:rPr sz="2400" spc="-10" dirty="0">
                <a:latin typeface="Arial Narrow"/>
                <a:cs typeface="Arial Narrow"/>
              </a:rPr>
              <a:t>u</a:t>
            </a:r>
            <a:r>
              <a:rPr sz="2400" spc="-5" dirty="0">
                <a:latin typeface="Arial Narrow"/>
                <a:cs typeface="Arial Narrow"/>
              </a:rPr>
              <a:t>matoid ar</a:t>
            </a:r>
            <a:r>
              <a:rPr sz="2400" spc="5" dirty="0">
                <a:latin typeface="Arial Narrow"/>
                <a:cs typeface="Arial Narrow"/>
              </a:rPr>
              <a:t>t</a:t>
            </a:r>
            <a:r>
              <a:rPr sz="2400" spc="-5" dirty="0">
                <a:latin typeface="Arial Narrow"/>
                <a:cs typeface="Arial Narrow"/>
              </a:rPr>
              <a:t>hritis</a:t>
            </a:r>
            <a:r>
              <a:rPr sz="2400" dirty="0">
                <a:latin typeface="Arial Narrow"/>
                <a:cs typeface="Arial Narrow"/>
              </a:rPr>
              <a:t>,</a:t>
            </a:r>
            <a:r>
              <a:rPr sz="2400" spc="1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osteoarth</a:t>
            </a:r>
            <a:r>
              <a:rPr sz="2400" spc="5" dirty="0">
                <a:latin typeface="Arial Narrow"/>
                <a:cs typeface="Arial Narrow"/>
              </a:rPr>
              <a:t>r</a:t>
            </a:r>
            <a:r>
              <a:rPr sz="2400" spc="-5" dirty="0">
                <a:latin typeface="Arial Narrow"/>
                <a:cs typeface="Arial Narrow"/>
              </a:rPr>
              <a:t>itis</a:t>
            </a:r>
            <a:endParaRPr sz="2400" dirty="0">
              <a:latin typeface="Arial Narrow"/>
              <a:cs typeface="Arial Narrow"/>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609600"/>
            <a:ext cx="8072119" cy="474489"/>
          </a:xfrm>
          <a:prstGeom prst="rect">
            <a:avLst/>
          </a:prstGeom>
        </p:spPr>
        <p:txBody>
          <a:bodyPr vert="horz" wrap="square" lIns="0" tIns="0" rIns="0" bIns="0" rtlCol="0">
            <a:spAutoFit/>
          </a:bodyPr>
          <a:lstStyle/>
          <a:p>
            <a:pPr marL="12700" marR="5080">
              <a:lnSpc>
                <a:spcPts val="3679"/>
              </a:lnSpc>
            </a:pPr>
            <a:r>
              <a:rPr lang="en-US" spc="-25" dirty="0"/>
              <a:t>H</a:t>
            </a:r>
            <a:r>
              <a:rPr spc="-20" dirty="0"/>
              <a:t>erbs</a:t>
            </a:r>
            <a:r>
              <a:rPr lang="en-US" spc="-20" dirty="0"/>
              <a:t>, spices,</a:t>
            </a:r>
            <a:r>
              <a:rPr spc="-5" dirty="0"/>
              <a:t> </a:t>
            </a:r>
            <a:r>
              <a:rPr spc="-25" dirty="0"/>
              <a:t>an</a:t>
            </a:r>
            <a:r>
              <a:rPr spc="-20" dirty="0"/>
              <a:t>d</a:t>
            </a:r>
            <a:r>
              <a:rPr spc="5" dirty="0"/>
              <a:t> </a:t>
            </a:r>
            <a:r>
              <a:rPr lang="en-US" spc="-15" dirty="0"/>
              <a:t>colds</a:t>
            </a:r>
            <a:r>
              <a:rPr spc="-20" dirty="0"/>
              <a:t>:</a:t>
            </a:r>
            <a:r>
              <a:rPr spc="-15" dirty="0"/>
              <a:t> </a:t>
            </a:r>
            <a:r>
              <a:rPr i="1" spc="-15" dirty="0"/>
              <a:t>Echin</a:t>
            </a:r>
            <a:r>
              <a:rPr i="1" spc="-25" dirty="0"/>
              <a:t>acea</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14</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447800"/>
            <a:ext cx="8021320" cy="4296048"/>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400" b="1" dirty="0">
                <a:latin typeface="Arial Narrow"/>
                <a:cs typeface="Arial Narrow"/>
              </a:rPr>
              <a:t>E</a:t>
            </a:r>
            <a:r>
              <a:rPr sz="2400" b="1" spc="-10" dirty="0">
                <a:latin typeface="Arial Narrow"/>
                <a:cs typeface="Arial Narrow"/>
              </a:rPr>
              <a:t>c</a:t>
            </a:r>
            <a:r>
              <a:rPr sz="2400" b="1" dirty="0">
                <a:latin typeface="Arial Narrow"/>
                <a:cs typeface="Arial Narrow"/>
              </a:rPr>
              <a:t>hina</a:t>
            </a:r>
            <a:r>
              <a:rPr sz="2400" b="1" spc="-10" dirty="0">
                <a:latin typeface="Arial Narrow"/>
                <a:cs typeface="Arial Narrow"/>
              </a:rPr>
              <a:t>c</a:t>
            </a:r>
            <a:r>
              <a:rPr sz="2400" b="1" spc="-5" dirty="0">
                <a:latin typeface="Arial Narrow"/>
                <a:cs typeface="Arial Narrow"/>
              </a:rPr>
              <a:t>e</a:t>
            </a:r>
            <a:r>
              <a:rPr sz="2400" b="1" spc="-10" dirty="0">
                <a:latin typeface="Arial Narrow"/>
                <a:cs typeface="Arial Narrow"/>
              </a:rPr>
              <a:t>a</a:t>
            </a:r>
            <a:r>
              <a:rPr sz="2400" b="1" dirty="0">
                <a:latin typeface="Arial Narrow"/>
                <a:cs typeface="Arial Narrow"/>
              </a:rPr>
              <a:t>-</a:t>
            </a:r>
            <a:r>
              <a:rPr lang="en-US" sz="2400" b="1" dirty="0">
                <a:latin typeface="Arial Narrow"/>
                <a:cs typeface="Arial Narrow"/>
              </a:rPr>
              <a:t> most often </a:t>
            </a:r>
            <a:r>
              <a:rPr sz="2400" b="1" dirty="0">
                <a:latin typeface="Arial Narrow"/>
                <a:cs typeface="Arial Narrow"/>
              </a:rPr>
              <a:t>us</a:t>
            </a:r>
            <a:r>
              <a:rPr sz="2400" b="1" spc="-10" dirty="0">
                <a:latin typeface="Arial Narrow"/>
                <a:cs typeface="Arial Narrow"/>
              </a:rPr>
              <a:t>e</a:t>
            </a:r>
            <a:r>
              <a:rPr sz="2400" b="1" dirty="0">
                <a:latin typeface="Arial Narrow"/>
                <a:cs typeface="Arial Narrow"/>
              </a:rPr>
              <a:t>d</a:t>
            </a:r>
            <a:r>
              <a:rPr sz="2400" b="1" spc="45" dirty="0">
                <a:latin typeface="Arial Narrow"/>
                <a:cs typeface="Arial Narrow"/>
              </a:rPr>
              <a:t> </a:t>
            </a:r>
            <a:r>
              <a:rPr sz="2400" b="1" dirty="0">
                <a:latin typeface="Arial Narrow"/>
                <a:cs typeface="Arial Narrow"/>
              </a:rPr>
              <a:t>for</a:t>
            </a:r>
            <a:r>
              <a:rPr sz="2400" b="1" spc="-20" dirty="0">
                <a:latin typeface="Arial Narrow"/>
                <a:cs typeface="Arial Narrow"/>
              </a:rPr>
              <a:t> </a:t>
            </a:r>
            <a:r>
              <a:rPr sz="2400" b="1" spc="-5" dirty="0">
                <a:latin typeface="Arial Narrow"/>
                <a:cs typeface="Arial Narrow"/>
              </a:rPr>
              <a:t>comm</a:t>
            </a:r>
            <a:r>
              <a:rPr sz="2400" b="1" spc="-10" dirty="0">
                <a:latin typeface="Arial Narrow"/>
                <a:cs typeface="Arial Narrow"/>
              </a:rPr>
              <a:t>o</a:t>
            </a:r>
            <a:r>
              <a:rPr sz="2400" b="1" dirty="0">
                <a:latin typeface="Arial Narrow"/>
                <a:cs typeface="Arial Narrow"/>
              </a:rPr>
              <a:t>n</a:t>
            </a:r>
            <a:r>
              <a:rPr sz="2400" b="1" spc="10" dirty="0">
                <a:latin typeface="Arial Narrow"/>
                <a:cs typeface="Arial Narrow"/>
              </a:rPr>
              <a:t> </a:t>
            </a:r>
            <a:r>
              <a:rPr sz="2400" b="1" spc="-5" dirty="0">
                <a:latin typeface="Arial Narrow"/>
                <a:cs typeface="Arial Narrow"/>
              </a:rPr>
              <a:t>colds</a:t>
            </a:r>
            <a:endParaRPr sz="2400" dirty="0">
              <a:latin typeface="Arial Narrow"/>
              <a:cs typeface="Arial Narrow"/>
            </a:endParaRPr>
          </a:p>
          <a:p>
            <a:pPr marL="469900">
              <a:lnSpc>
                <a:spcPts val="2820"/>
              </a:lnSpc>
              <a:spcBef>
                <a:spcPts val="865"/>
              </a:spcBef>
            </a:pPr>
            <a:r>
              <a:rPr sz="2400" dirty="0">
                <a:solidFill>
                  <a:srgbClr val="8085C1"/>
                </a:solidFill>
                <a:latin typeface="Arial"/>
                <a:cs typeface="Arial"/>
              </a:rPr>
              <a:t>–</a:t>
            </a:r>
            <a:r>
              <a:rPr sz="2400" spc="254" dirty="0">
                <a:solidFill>
                  <a:srgbClr val="8085C1"/>
                </a:solidFill>
                <a:latin typeface="Arial"/>
                <a:cs typeface="Arial"/>
              </a:rPr>
              <a:t> </a:t>
            </a:r>
            <a:r>
              <a:rPr sz="2400" b="1" spc="-15" dirty="0">
                <a:latin typeface="Arial Narrow"/>
                <a:cs typeface="Arial Narrow"/>
              </a:rPr>
              <a:t>What</a:t>
            </a:r>
            <a:r>
              <a:rPr sz="2400" b="1" dirty="0">
                <a:latin typeface="Arial Narrow"/>
                <a:cs typeface="Arial Narrow"/>
              </a:rPr>
              <a:t> </a:t>
            </a:r>
            <a:r>
              <a:rPr sz="2400" b="1" spc="-5" dirty="0">
                <a:latin typeface="Arial Narrow"/>
                <a:cs typeface="Arial Narrow"/>
              </a:rPr>
              <a:t>i</a:t>
            </a:r>
            <a:r>
              <a:rPr sz="2400" b="1" dirty="0">
                <a:latin typeface="Arial Narrow"/>
                <a:cs typeface="Arial Narrow"/>
              </a:rPr>
              <a:t>s </a:t>
            </a:r>
            <a:r>
              <a:rPr sz="2400" b="1" spc="-10" dirty="0">
                <a:latin typeface="Arial Narrow"/>
                <a:cs typeface="Arial Narrow"/>
              </a:rPr>
              <a:t>i</a:t>
            </a:r>
            <a:r>
              <a:rPr sz="2400" b="1" spc="-5" dirty="0">
                <a:latin typeface="Arial Narrow"/>
                <a:cs typeface="Arial Narrow"/>
              </a:rPr>
              <a:t>t</a:t>
            </a:r>
            <a:r>
              <a:rPr sz="2400" b="1" spc="-15" dirty="0">
                <a:latin typeface="Arial Narrow"/>
                <a:cs typeface="Arial Narrow"/>
              </a:rPr>
              <a:t>?</a:t>
            </a:r>
            <a:endParaRPr sz="2400" dirty="0">
              <a:latin typeface="Arial Narrow"/>
              <a:cs typeface="Arial Narrow"/>
            </a:endParaRPr>
          </a:p>
          <a:p>
            <a:pPr marL="756285" marR="5080" algn="just">
              <a:lnSpc>
                <a:spcPct val="95000"/>
              </a:lnSpc>
              <a:spcBef>
                <a:spcPts val="60"/>
              </a:spcBef>
            </a:pPr>
            <a:r>
              <a:rPr sz="2000" dirty="0">
                <a:latin typeface="Arial Narrow"/>
                <a:cs typeface="Arial Narrow"/>
              </a:rPr>
              <a:t>A </a:t>
            </a:r>
            <a:r>
              <a:rPr sz="2000" spc="-10" dirty="0">
                <a:latin typeface="Arial Narrow"/>
                <a:cs typeface="Arial Narrow"/>
              </a:rPr>
              <a:t>f</a:t>
            </a:r>
            <a:r>
              <a:rPr sz="2000" spc="-5" dirty="0">
                <a:latin typeface="Arial Narrow"/>
                <a:cs typeface="Arial Narrow"/>
              </a:rPr>
              <a:t>l</a:t>
            </a:r>
            <a:r>
              <a:rPr sz="2000" spc="-10" dirty="0">
                <a:latin typeface="Arial Narrow"/>
                <a:cs typeface="Arial Narrow"/>
              </a:rPr>
              <a:t>o</a:t>
            </a:r>
            <a:r>
              <a:rPr sz="2000" dirty="0">
                <a:latin typeface="Arial Narrow"/>
                <a:cs typeface="Arial Narrow"/>
              </a:rPr>
              <a:t>wering</a:t>
            </a:r>
            <a:r>
              <a:rPr sz="2000" spc="-5" dirty="0">
                <a:latin typeface="Arial Narrow"/>
                <a:cs typeface="Arial Narrow"/>
              </a:rPr>
              <a:t> </a:t>
            </a:r>
            <a:r>
              <a:rPr sz="2000" spc="-10" dirty="0">
                <a:latin typeface="Arial Narrow"/>
                <a:cs typeface="Arial Narrow"/>
              </a:rPr>
              <a:t>p</a:t>
            </a:r>
            <a:r>
              <a:rPr sz="2000" spc="-5" dirty="0">
                <a:latin typeface="Arial Narrow"/>
                <a:cs typeface="Arial Narrow"/>
              </a:rPr>
              <a:t>l</a:t>
            </a:r>
            <a:r>
              <a:rPr sz="2000" spc="-10" dirty="0">
                <a:latin typeface="Arial Narrow"/>
                <a:cs typeface="Arial Narrow"/>
              </a:rPr>
              <a:t>a</a:t>
            </a:r>
            <a:r>
              <a:rPr sz="2000" spc="-5" dirty="0">
                <a:latin typeface="Arial Narrow"/>
                <a:cs typeface="Arial Narrow"/>
              </a:rPr>
              <a:t>nt</a:t>
            </a:r>
            <a:r>
              <a:rPr sz="2000" dirty="0">
                <a:latin typeface="Arial Narrow"/>
                <a:cs typeface="Arial Narrow"/>
              </a:rPr>
              <a:t>,</a:t>
            </a:r>
            <a:r>
              <a:rPr sz="2000" spc="-30" dirty="0">
                <a:latin typeface="Arial Narrow"/>
                <a:cs typeface="Arial Narrow"/>
              </a:rPr>
              <a:t> </a:t>
            </a:r>
            <a:r>
              <a:rPr sz="2000" spc="-5" dirty="0">
                <a:latin typeface="Arial Narrow"/>
                <a:cs typeface="Arial Narrow"/>
              </a:rPr>
              <a:t>c</a:t>
            </a:r>
            <a:r>
              <a:rPr sz="2000" spc="-10" dirty="0">
                <a:latin typeface="Arial Narrow"/>
                <a:cs typeface="Arial Narrow"/>
              </a:rPr>
              <a:t>o</a:t>
            </a:r>
            <a:r>
              <a:rPr sz="2000" spc="-5" dirty="0">
                <a:latin typeface="Arial Narrow"/>
                <a:cs typeface="Arial Narrow"/>
              </a:rPr>
              <a:t>mmon</a:t>
            </a:r>
            <a:r>
              <a:rPr sz="2000" spc="-10" dirty="0">
                <a:latin typeface="Arial Narrow"/>
                <a:cs typeface="Arial Narrow"/>
              </a:rPr>
              <a:t>l</a:t>
            </a:r>
            <a:r>
              <a:rPr sz="2000" dirty="0">
                <a:latin typeface="Arial Narrow"/>
                <a:cs typeface="Arial Narrow"/>
              </a:rPr>
              <a:t>y </a:t>
            </a:r>
            <a:r>
              <a:rPr sz="2000" spc="-5" dirty="0">
                <a:latin typeface="Arial Narrow"/>
                <a:cs typeface="Arial Narrow"/>
              </a:rPr>
              <a:t>ca</a:t>
            </a:r>
            <a:r>
              <a:rPr sz="2000" spc="-10" dirty="0">
                <a:latin typeface="Arial Narrow"/>
                <a:cs typeface="Arial Narrow"/>
              </a:rPr>
              <a:t>l</a:t>
            </a:r>
            <a:r>
              <a:rPr sz="2000" spc="-5" dirty="0">
                <a:latin typeface="Arial Narrow"/>
                <a:cs typeface="Arial Narrow"/>
              </a:rPr>
              <a:t>l</a:t>
            </a:r>
            <a:r>
              <a:rPr sz="2000" spc="-10" dirty="0">
                <a:latin typeface="Arial Narrow"/>
                <a:cs typeface="Arial Narrow"/>
              </a:rPr>
              <a:t>e</a:t>
            </a:r>
            <a:r>
              <a:rPr sz="2000" dirty="0">
                <a:latin typeface="Arial Narrow"/>
                <a:cs typeface="Arial Narrow"/>
              </a:rPr>
              <a:t>d</a:t>
            </a:r>
            <a:r>
              <a:rPr sz="2000" spc="5" dirty="0">
                <a:latin typeface="Arial Narrow"/>
                <a:cs typeface="Arial Narrow"/>
              </a:rPr>
              <a:t> </a:t>
            </a:r>
            <a:r>
              <a:rPr sz="2000" spc="-5" dirty="0">
                <a:latin typeface="Arial Narrow"/>
                <a:cs typeface="Arial Narrow"/>
              </a:rPr>
              <a:t>purpl</a:t>
            </a:r>
            <a:r>
              <a:rPr sz="2000" dirty="0">
                <a:latin typeface="Arial Narrow"/>
                <a:cs typeface="Arial Narrow"/>
              </a:rPr>
              <a:t>e</a:t>
            </a:r>
            <a:r>
              <a:rPr sz="2000" spc="-20" dirty="0">
                <a:latin typeface="Arial Narrow"/>
                <a:cs typeface="Arial Narrow"/>
              </a:rPr>
              <a:t> </a:t>
            </a:r>
            <a:r>
              <a:rPr sz="2000" spc="-5" dirty="0">
                <a:latin typeface="Arial Narrow"/>
                <a:cs typeface="Arial Narrow"/>
              </a:rPr>
              <a:t>c</a:t>
            </a:r>
            <a:r>
              <a:rPr sz="2000" spc="-10" dirty="0">
                <a:latin typeface="Arial Narrow"/>
                <a:cs typeface="Arial Narrow"/>
              </a:rPr>
              <a:t>o</a:t>
            </a:r>
            <a:r>
              <a:rPr sz="2000" spc="-5" dirty="0">
                <a:latin typeface="Arial Narrow"/>
                <a:cs typeface="Arial Narrow"/>
              </a:rPr>
              <a:t>nef</a:t>
            </a:r>
            <a:r>
              <a:rPr sz="2000" spc="-15" dirty="0">
                <a:latin typeface="Arial Narrow"/>
                <a:cs typeface="Arial Narrow"/>
              </a:rPr>
              <a:t>l</a:t>
            </a:r>
            <a:r>
              <a:rPr sz="2000" spc="-5" dirty="0">
                <a:latin typeface="Arial Narrow"/>
                <a:cs typeface="Arial Narrow"/>
              </a:rPr>
              <a:t>ower</a:t>
            </a:r>
            <a:r>
              <a:rPr sz="2000" dirty="0">
                <a:latin typeface="Arial Narrow"/>
                <a:cs typeface="Arial Narrow"/>
              </a:rPr>
              <a:t>, </a:t>
            </a:r>
            <a:r>
              <a:rPr sz="2000" spc="-5" dirty="0">
                <a:latin typeface="Arial Narrow"/>
                <a:cs typeface="Arial Narrow"/>
              </a:rPr>
              <a:t>nat</a:t>
            </a:r>
            <a:r>
              <a:rPr sz="2000" spc="-10" dirty="0">
                <a:latin typeface="Arial Narrow"/>
                <a:cs typeface="Arial Narrow"/>
              </a:rPr>
              <a:t>i</a:t>
            </a:r>
            <a:r>
              <a:rPr sz="2000" spc="-5" dirty="0">
                <a:latin typeface="Arial Narrow"/>
                <a:cs typeface="Arial Narrow"/>
              </a:rPr>
              <a:t>v</a:t>
            </a:r>
            <a:r>
              <a:rPr sz="2000" dirty="0">
                <a:latin typeface="Arial Narrow"/>
                <a:cs typeface="Arial Narrow"/>
              </a:rPr>
              <a:t>e</a:t>
            </a:r>
            <a:r>
              <a:rPr sz="2000" spc="-10" dirty="0">
                <a:latin typeface="Arial Narrow"/>
                <a:cs typeface="Arial Narrow"/>
              </a:rPr>
              <a:t>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dirty="0">
                <a:latin typeface="Arial Narrow"/>
                <a:cs typeface="Arial Narrow"/>
              </a:rPr>
              <a:t>North</a:t>
            </a:r>
            <a:r>
              <a:rPr sz="2000" spc="-15" dirty="0">
                <a:latin typeface="Arial Narrow"/>
                <a:cs typeface="Arial Narrow"/>
              </a:rPr>
              <a:t> </a:t>
            </a:r>
            <a:r>
              <a:rPr sz="2000" dirty="0">
                <a:latin typeface="Arial Narrow"/>
                <a:cs typeface="Arial Narrow"/>
              </a:rPr>
              <a:t>Am</a:t>
            </a:r>
            <a:r>
              <a:rPr sz="2000" spc="-10" dirty="0">
                <a:latin typeface="Arial Narrow"/>
                <a:cs typeface="Arial Narrow"/>
              </a:rPr>
              <a:t>e</a:t>
            </a:r>
            <a:r>
              <a:rPr sz="2000" dirty="0">
                <a:latin typeface="Arial Narrow"/>
                <a:cs typeface="Arial Narrow"/>
              </a:rPr>
              <a:t>ric</a:t>
            </a:r>
            <a:r>
              <a:rPr sz="2000" spc="-10" dirty="0">
                <a:latin typeface="Arial Narrow"/>
                <a:cs typeface="Arial Narrow"/>
              </a:rPr>
              <a:t>a</a:t>
            </a:r>
            <a:r>
              <a:rPr sz="2000" dirty="0">
                <a:latin typeface="Arial Narrow"/>
                <a:cs typeface="Arial Narrow"/>
              </a:rPr>
              <a:t>. The</a:t>
            </a:r>
            <a:r>
              <a:rPr sz="2000" spc="-15" dirty="0">
                <a:latin typeface="Arial Narrow"/>
                <a:cs typeface="Arial Narrow"/>
              </a:rPr>
              <a:t> </a:t>
            </a:r>
            <a:r>
              <a:rPr sz="2000" spc="-5" dirty="0">
                <a:latin typeface="Arial Narrow"/>
                <a:cs typeface="Arial Narrow"/>
              </a:rPr>
              <a:t>l</a:t>
            </a:r>
            <a:r>
              <a:rPr sz="2000" spc="-10" dirty="0">
                <a:latin typeface="Arial Narrow"/>
                <a:cs typeface="Arial Narrow"/>
              </a:rPr>
              <a:t>e</a:t>
            </a:r>
            <a:r>
              <a:rPr sz="2000" spc="-5" dirty="0">
                <a:latin typeface="Arial Narrow"/>
                <a:cs typeface="Arial Narrow"/>
              </a:rPr>
              <a:t>a</a:t>
            </a:r>
            <a:r>
              <a:rPr sz="2000" spc="-10" dirty="0">
                <a:latin typeface="Arial Narrow"/>
                <a:cs typeface="Arial Narrow"/>
              </a:rPr>
              <a:t>v</a:t>
            </a:r>
            <a:r>
              <a:rPr sz="2000" spc="-5" dirty="0">
                <a:latin typeface="Arial Narrow"/>
                <a:cs typeface="Arial Narrow"/>
              </a:rPr>
              <a:t>e</a:t>
            </a:r>
            <a:r>
              <a:rPr sz="2000" spc="-10" dirty="0">
                <a:latin typeface="Arial Narrow"/>
                <a:cs typeface="Arial Narrow"/>
              </a:rPr>
              <a:t>s</a:t>
            </a:r>
            <a:r>
              <a:rPr sz="2000" dirty="0">
                <a:latin typeface="Arial Narrow"/>
                <a:cs typeface="Arial Narrow"/>
              </a:rPr>
              <a:t>,</a:t>
            </a:r>
            <a:r>
              <a:rPr sz="2000" spc="5" dirty="0">
                <a:latin typeface="Arial Narrow"/>
                <a:cs typeface="Arial Narrow"/>
              </a:rPr>
              <a:t> </a:t>
            </a:r>
            <a:r>
              <a:rPr sz="2000" dirty="0">
                <a:latin typeface="Arial Narrow"/>
                <a:cs typeface="Arial Narrow"/>
              </a:rPr>
              <a:t>fl</a:t>
            </a:r>
            <a:r>
              <a:rPr sz="2000" spc="-10" dirty="0">
                <a:latin typeface="Arial Narrow"/>
                <a:cs typeface="Arial Narrow"/>
              </a:rPr>
              <a:t>o</a:t>
            </a:r>
            <a:r>
              <a:rPr sz="2000" dirty="0">
                <a:latin typeface="Arial Narrow"/>
                <a:cs typeface="Arial Narrow"/>
              </a:rPr>
              <a:t>wers,</a:t>
            </a:r>
            <a:r>
              <a:rPr sz="2000" spc="-20"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a:t>
            </a:r>
            <a:r>
              <a:rPr sz="2000" dirty="0">
                <a:latin typeface="Arial Narrow"/>
                <a:cs typeface="Arial Narrow"/>
              </a:rPr>
              <a:t>roots</a:t>
            </a:r>
            <a:r>
              <a:rPr sz="2000" spc="-20" dirty="0">
                <a:latin typeface="Arial Narrow"/>
                <a:cs typeface="Arial Narrow"/>
              </a:rPr>
              <a:t> </a:t>
            </a:r>
            <a:r>
              <a:rPr sz="2000" spc="-5" dirty="0">
                <a:latin typeface="Arial Narrow"/>
                <a:cs typeface="Arial Narrow"/>
              </a:rPr>
              <a:t>fro</a:t>
            </a:r>
            <a:r>
              <a:rPr sz="2000" dirty="0">
                <a:latin typeface="Arial Narrow"/>
                <a:cs typeface="Arial Narrow"/>
              </a:rPr>
              <a:t>m</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e</a:t>
            </a:r>
            <a:r>
              <a:rPr sz="2000" spc="-5" dirty="0">
                <a:latin typeface="Arial Narrow"/>
                <a:cs typeface="Arial Narrow"/>
              </a:rPr>
              <a:t>v</a:t>
            </a:r>
            <a:r>
              <a:rPr sz="2000" spc="-10" dirty="0">
                <a:latin typeface="Arial Narrow"/>
                <a:cs typeface="Arial Narrow"/>
              </a:rPr>
              <a:t>e</a:t>
            </a:r>
            <a:r>
              <a:rPr sz="2000" dirty="0">
                <a:latin typeface="Arial Narrow"/>
                <a:cs typeface="Arial Narrow"/>
              </a:rPr>
              <a:t>ral</a:t>
            </a:r>
            <a:r>
              <a:rPr sz="2000" spc="5" dirty="0">
                <a:latin typeface="Arial Narrow"/>
                <a:cs typeface="Arial Narrow"/>
              </a:rPr>
              <a:t> </a:t>
            </a:r>
            <a:r>
              <a:rPr sz="2000" spc="-5" dirty="0">
                <a:latin typeface="Arial Narrow"/>
                <a:cs typeface="Arial Narrow"/>
              </a:rPr>
              <a:t>s</a:t>
            </a:r>
            <a:r>
              <a:rPr sz="2000" spc="-10" dirty="0">
                <a:latin typeface="Arial Narrow"/>
                <a:cs typeface="Arial Narrow"/>
              </a:rPr>
              <a:t>p</a:t>
            </a:r>
            <a:r>
              <a:rPr sz="2000" spc="-5" dirty="0">
                <a:latin typeface="Arial Narrow"/>
                <a:cs typeface="Arial Narrow"/>
              </a:rPr>
              <a:t>e</a:t>
            </a:r>
            <a:r>
              <a:rPr sz="2000" spc="-10" dirty="0">
                <a:latin typeface="Arial Narrow"/>
                <a:cs typeface="Arial Narrow"/>
              </a:rPr>
              <a:t>c</a:t>
            </a:r>
            <a:r>
              <a:rPr sz="2000" spc="-5" dirty="0">
                <a:latin typeface="Arial Narrow"/>
                <a:cs typeface="Arial Narrow"/>
              </a:rPr>
              <a:t>i</a:t>
            </a:r>
            <a:r>
              <a:rPr sz="2000" spc="-10" dirty="0">
                <a:latin typeface="Arial Narrow"/>
                <a:cs typeface="Arial Narrow"/>
              </a:rPr>
              <a:t>e</a:t>
            </a:r>
            <a:r>
              <a:rPr sz="2000" dirty="0">
                <a:latin typeface="Arial Narrow"/>
                <a:cs typeface="Arial Narrow"/>
              </a:rPr>
              <a:t>s</a:t>
            </a:r>
            <a:r>
              <a:rPr sz="2000" spc="15" dirty="0">
                <a:latin typeface="Arial Narrow"/>
                <a:cs typeface="Arial Narrow"/>
              </a:rPr>
              <a:t> </a:t>
            </a:r>
            <a:r>
              <a:rPr sz="2000" spc="-5" dirty="0">
                <a:latin typeface="Arial Narrow"/>
                <a:cs typeface="Arial Narrow"/>
              </a:rPr>
              <a:t>o</a:t>
            </a:r>
            <a:r>
              <a:rPr sz="2000" dirty="0">
                <a:latin typeface="Arial Narrow"/>
                <a:cs typeface="Arial Narrow"/>
              </a:rPr>
              <a:t>f</a:t>
            </a:r>
            <a:r>
              <a:rPr sz="2000" spc="-15" dirty="0">
                <a:latin typeface="Arial Narrow"/>
                <a:cs typeface="Arial Narrow"/>
              </a:rPr>
              <a:t> </a:t>
            </a:r>
            <a:r>
              <a:rPr sz="2000" spc="-5" dirty="0">
                <a:latin typeface="Arial Narrow"/>
                <a:cs typeface="Arial Narrow"/>
              </a:rPr>
              <a:t>th</a:t>
            </a:r>
            <a:r>
              <a:rPr sz="2000" dirty="0">
                <a:latin typeface="Arial Narrow"/>
                <a:cs typeface="Arial Narrow"/>
              </a:rPr>
              <a:t>e</a:t>
            </a:r>
            <a:r>
              <a:rPr sz="2000" spc="-5" dirty="0">
                <a:latin typeface="Arial Narrow"/>
                <a:cs typeface="Arial Narrow"/>
              </a:rPr>
              <a:t> e</a:t>
            </a:r>
            <a:r>
              <a:rPr sz="2000" spc="-10" dirty="0">
                <a:latin typeface="Arial Narrow"/>
                <a:cs typeface="Arial Narrow"/>
              </a:rPr>
              <a:t>c</a:t>
            </a:r>
            <a:r>
              <a:rPr sz="2000" spc="-5" dirty="0">
                <a:latin typeface="Arial Narrow"/>
                <a:cs typeface="Arial Narrow"/>
              </a:rPr>
              <a:t>h</a:t>
            </a:r>
            <a:r>
              <a:rPr sz="2000" spc="-10" dirty="0">
                <a:latin typeface="Arial Narrow"/>
                <a:cs typeface="Arial Narrow"/>
              </a:rPr>
              <a:t>i</a:t>
            </a:r>
            <a:r>
              <a:rPr sz="2000" spc="-5" dirty="0">
                <a:latin typeface="Arial Narrow"/>
                <a:cs typeface="Arial Narrow"/>
              </a:rPr>
              <a:t>na</a:t>
            </a:r>
            <a:r>
              <a:rPr sz="2000" spc="-15" dirty="0">
                <a:latin typeface="Arial Narrow"/>
                <a:cs typeface="Arial Narrow"/>
              </a:rPr>
              <a:t>c</a:t>
            </a:r>
            <a:r>
              <a:rPr sz="2000" spc="-5" dirty="0">
                <a:latin typeface="Arial Narrow"/>
                <a:cs typeface="Arial Narrow"/>
              </a:rPr>
              <a:t>e</a:t>
            </a:r>
            <a:r>
              <a:rPr sz="2000" dirty="0">
                <a:latin typeface="Arial Narrow"/>
                <a:cs typeface="Arial Narrow"/>
              </a:rPr>
              <a:t>a</a:t>
            </a:r>
            <a:r>
              <a:rPr sz="2000" spc="20" dirty="0">
                <a:latin typeface="Arial Narrow"/>
                <a:cs typeface="Arial Narrow"/>
              </a:rPr>
              <a:t> </a:t>
            </a:r>
            <a:r>
              <a:rPr sz="2000" spc="-5" dirty="0">
                <a:latin typeface="Arial Narrow"/>
                <a:cs typeface="Arial Narrow"/>
              </a:rPr>
              <a:t>p</a:t>
            </a:r>
            <a:r>
              <a:rPr sz="2000" spc="-10" dirty="0">
                <a:latin typeface="Arial Narrow"/>
                <a:cs typeface="Arial Narrow"/>
              </a:rPr>
              <a:t>l</a:t>
            </a:r>
            <a:r>
              <a:rPr sz="2000" spc="-5" dirty="0">
                <a:latin typeface="Arial Narrow"/>
                <a:cs typeface="Arial Narrow"/>
              </a:rPr>
              <a:t>an</a:t>
            </a:r>
            <a:r>
              <a:rPr sz="2000" dirty="0">
                <a:latin typeface="Arial Narrow"/>
                <a:cs typeface="Arial Narrow"/>
              </a:rPr>
              <a:t>t</a:t>
            </a:r>
            <a:r>
              <a:rPr sz="2000" spc="-20" dirty="0">
                <a:latin typeface="Arial Narrow"/>
                <a:cs typeface="Arial Narrow"/>
              </a:rPr>
              <a:t> </a:t>
            </a:r>
            <a:r>
              <a:rPr sz="2000" spc="-5" dirty="0">
                <a:latin typeface="Arial Narrow"/>
                <a:cs typeface="Arial Narrow"/>
              </a:rPr>
              <a:t>are u</a:t>
            </a:r>
            <a:r>
              <a:rPr sz="2000" spc="-10" dirty="0">
                <a:latin typeface="Arial Narrow"/>
                <a:cs typeface="Arial Narrow"/>
              </a:rPr>
              <a:t>s</a:t>
            </a:r>
            <a:r>
              <a:rPr sz="2000" spc="-5" dirty="0">
                <a:latin typeface="Arial Narrow"/>
                <a:cs typeface="Arial Narrow"/>
              </a:rPr>
              <a:t>e</a:t>
            </a:r>
            <a:r>
              <a:rPr sz="2000" dirty="0">
                <a:latin typeface="Arial Narrow"/>
                <a:cs typeface="Arial Narrow"/>
              </a:rPr>
              <a:t>d to</a:t>
            </a:r>
            <a:r>
              <a:rPr sz="2000" spc="-20" dirty="0">
                <a:latin typeface="Arial Narrow"/>
                <a:cs typeface="Arial Narrow"/>
              </a:rPr>
              <a:t> </a:t>
            </a:r>
            <a:r>
              <a:rPr sz="2000" spc="-5" dirty="0">
                <a:latin typeface="Arial Narrow"/>
                <a:cs typeface="Arial Narrow"/>
              </a:rPr>
              <a:t>ma</a:t>
            </a:r>
            <a:r>
              <a:rPr sz="2000" spc="-10" dirty="0">
                <a:latin typeface="Arial Narrow"/>
                <a:cs typeface="Arial Narrow"/>
              </a:rPr>
              <a:t>k</a:t>
            </a:r>
            <a:r>
              <a:rPr sz="2000" dirty="0">
                <a:latin typeface="Arial Narrow"/>
                <a:cs typeface="Arial Narrow"/>
              </a:rPr>
              <a:t>e </a:t>
            </a:r>
            <a:r>
              <a:rPr sz="2000" spc="-10" dirty="0">
                <a:latin typeface="Arial Narrow"/>
                <a:cs typeface="Arial Narrow"/>
              </a:rPr>
              <a:t>s</a:t>
            </a:r>
            <a:r>
              <a:rPr sz="2000" spc="-5" dirty="0">
                <a:latin typeface="Arial Narrow"/>
                <a:cs typeface="Arial Narrow"/>
              </a:rPr>
              <a:t>upp</a:t>
            </a:r>
            <a:r>
              <a:rPr sz="2000" spc="-15" dirty="0">
                <a:latin typeface="Arial Narrow"/>
                <a:cs typeface="Arial Narrow"/>
              </a:rPr>
              <a:t>l</a:t>
            </a:r>
            <a:r>
              <a:rPr sz="2000" spc="-5" dirty="0">
                <a:latin typeface="Arial Narrow"/>
                <a:cs typeface="Arial Narrow"/>
              </a:rPr>
              <a:t>eme</a:t>
            </a:r>
            <a:r>
              <a:rPr sz="2000" spc="-10" dirty="0">
                <a:latin typeface="Arial Narrow"/>
                <a:cs typeface="Arial Narrow"/>
              </a:rPr>
              <a:t>n</a:t>
            </a:r>
            <a:r>
              <a:rPr sz="2000" dirty="0">
                <a:latin typeface="Arial Narrow"/>
                <a:cs typeface="Arial Narrow"/>
              </a:rPr>
              <a:t>t</a:t>
            </a:r>
            <a:r>
              <a:rPr sz="2000" spc="-10" dirty="0">
                <a:latin typeface="Arial Narrow"/>
                <a:cs typeface="Arial Narrow"/>
              </a:rPr>
              <a:t>s</a:t>
            </a:r>
            <a:r>
              <a:rPr sz="2000" dirty="0">
                <a:latin typeface="Arial Narrow"/>
                <a:cs typeface="Arial Narrow"/>
              </a:rPr>
              <a:t>.</a:t>
            </a:r>
          </a:p>
          <a:p>
            <a:pPr marL="299085" indent="-286385">
              <a:lnSpc>
                <a:spcPct val="100000"/>
              </a:lnSpc>
              <a:spcBef>
                <a:spcPts val="860"/>
              </a:spcBef>
              <a:buClr>
                <a:srgbClr val="8085C1"/>
              </a:buClr>
              <a:buFont typeface="Wingdings"/>
              <a:buChar char=""/>
              <a:tabLst>
                <a:tab pos="299720" algn="l"/>
              </a:tabLst>
            </a:pPr>
            <a:r>
              <a:rPr sz="2400" b="1" spc="-15" dirty="0">
                <a:latin typeface="Arial Narrow"/>
                <a:cs typeface="Arial Narrow"/>
              </a:rPr>
              <a:t>D</a:t>
            </a:r>
            <a:r>
              <a:rPr sz="2400" b="1" spc="-25" dirty="0">
                <a:latin typeface="Arial Narrow"/>
                <a:cs typeface="Arial Narrow"/>
              </a:rPr>
              <a:t>o</a:t>
            </a:r>
            <a:r>
              <a:rPr sz="2400" b="1" spc="-5" dirty="0">
                <a:latin typeface="Arial Narrow"/>
                <a:cs typeface="Arial Narrow"/>
              </a:rPr>
              <a:t>e</a:t>
            </a:r>
            <a:r>
              <a:rPr sz="2400" b="1" dirty="0">
                <a:latin typeface="Arial Narrow"/>
                <a:cs typeface="Arial Narrow"/>
              </a:rPr>
              <a:t>s</a:t>
            </a:r>
            <a:r>
              <a:rPr sz="2400" b="1" spc="20" dirty="0">
                <a:latin typeface="Arial Narrow"/>
                <a:cs typeface="Arial Narrow"/>
              </a:rPr>
              <a:t> </a:t>
            </a:r>
            <a:r>
              <a:rPr sz="2400" b="1" spc="-10" dirty="0">
                <a:latin typeface="Arial Narrow"/>
                <a:cs typeface="Arial Narrow"/>
              </a:rPr>
              <a:t>it</a:t>
            </a:r>
            <a:r>
              <a:rPr sz="2400" b="1" spc="5" dirty="0">
                <a:latin typeface="Arial Narrow"/>
                <a:cs typeface="Arial Narrow"/>
              </a:rPr>
              <a:t> </a:t>
            </a:r>
            <a:r>
              <a:rPr sz="2400" b="1" spc="-5" dirty="0">
                <a:latin typeface="Arial Narrow"/>
                <a:cs typeface="Arial Narrow"/>
              </a:rPr>
              <a:t>work?</a:t>
            </a:r>
            <a:endParaRPr sz="2400" dirty="0">
              <a:latin typeface="Arial Narrow"/>
              <a:cs typeface="Arial Narrow"/>
            </a:endParaRPr>
          </a:p>
          <a:p>
            <a:pPr marL="1155700" lvl="1" indent="-228600">
              <a:lnSpc>
                <a:spcPts val="2340"/>
              </a:lnSpc>
              <a:spcBef>
                <a:spcPts val="725"/>
              </a:spcBef>
              <a:buClr>
                <a:srgbClr val="8085C1"/>
              </a:buClr>
              <a:buFont typeface="Wingdings"/>
              <a:buChar char=""/>
              <a:tabLst>
                <a:tab pos="1156335" algn="l"/>
              </a:tabLst>
            </a:pPr>
            <a:r>
              <a:rPr sz="2000" dirty="0">
                <a:latin typeface="Arial Narrow"/>
                <a:cs typeface="Arial Narrow"/>
              </a:rPr>
              <a:t>St</a:t>
            </a:r>
            <a:r>
              <a:rPr sz="2000" spc="-10" dirty="0">
                <a:latin typeface="Arial Narrow"/>
                <a:cs typeface="Arial Narrow"/>
              </a:rPr>
              <a:t>u</a:t>
            </a:r>
            <a:r>
              <a:rPr sz="2000" spc="-5" dirty="0">
                <a:latin typeface="Arial Narrow"/>
                <a:cs typeface="Arial Narrow"/>
              </a:rPr>
              <a:t>d</a:t>
            </a:r>
            <a:r>
              <a:rPr sz="2000" dirty="0">
                <a:latin typeface="Arial Narrow"/>
                <a:cs typeface="Arial Narrow"/>
              </a:rPr>
              <a:t>y</a:t>
            </a:r>
            <a:r>
              <a:rPr sz="2000" spc="-10" dirty="0">
                <a:latin typeface="Arial Narrow"/>
                <a:cs typeface="Arial Narrow"/>
              </a:rPr>
              <a:t> </a:t>
            </a:r>
            <a:r>
              <a:rPr sz="2000" dirty="0">
                <a:latin typeface="Arial Narrow"/>
                <a:cs typeface="Arial Narrow"/>
              </a:rPr>
              <a:t>resu</a:t>
            </a:r>
            <a:r>
              <a:rPr sz="2000" spc="-15" dirty="0">
                <a:latin typeface="Arial Narrow"/>
                <a:cs typeface="Arial Narrow"/>
              </a:rPr>
              <a:t>l</a:t>
            </a:r>
            <a:r>
              <a:rPr sz="2000" dirty="0">
                <a:latin typeface="Arial Narrow"/>
                <a:cs typeface="Arial Narrow"/>
              </a:rPr>
              <a:t>ts </a:t>
            </a:r>
            <a:r>
              <a:rPr sz="2000" spc="-5" dirty="0">
                <a:latin typeface="Arial Narrow"/>
                <a:cs typeface="Arial Narrow"/>
              </a:rPr>
              <a:t>ar</a:t>
            </a:r>
            <a:r>
              <a:rPr sz="2000" dirty="0">
                <a:latin typeface="Arial Narrow"/>
                <a:cs typeface="Arial Narrow"/>
              </a:rPr>
              <a:t>e </a:t>
            </a:r>
            <a:r>
              <a:rPr sz="2000" spc="-5" dirty="0">
                <a:latin typeface="Arial Narrow"/>
                <a:cs typeface="Arial Narrow"/>
              </a:rPr>
              <a:t>mi</a:t>
            </a:r>
            <a:r>
              <a:rPr sz="2000" spc="-15" dirty="0">
                <a:latin typeface="Arial Narrow"/>
                <a:cs typeface="Arial Narrow"/>
              </a:rPr>
              <a:t>x</a:t>
            </a:r>
            <a:r>
              <a:rPr sz="2000" spc="-5" dirty="0">
                <a:latin typeface="Arial Narrow"/>
                <a:cs typeface="Arial Narrow"/>
              </a:rPr>
              <a:t>e</a:t>
            </a:r>
            <a:r>
              <a:rPr sz="2000" dirty="0">
                <a:latin typeface="Arial Narrow"/>
                <a:cs typeface="Arial Narrow"/>
              </a:rPr>
              <a:t>d </a:t>
            </a:r>
            <a:r>
              <a:rPr sz="2000" spc="-10" dirty="0">
                <a:latin typeface="Arial Narrow"/>
                <a:cs typeface="Arial Narrow"/>
              </a:rPr>
              <a:t>o</a:t>
            </a:r>
            <a:r>
              <a:rPr sz="2000" dirty="0">
                <a:latin typeface="Arial Narrow"/>
                <a:cs typeface="Arial Narrow"/>
              </a:rPr>
              <a:t>n</a:t>
            </a:r>
            <a:r>
              <a:rPr sz="2000" spc="-15" dirty="0">
                <a:latin typeface="Arial Narrow"/>
                <a:cs typeface="Arial Narrow"/>
              </a:rPr>
              <a:t> </a:t>
            </a:r>
            <a:r>
              <a:rPr sz="2000" dirty="0">
                <a:latin typeface="Arial Narrow"/>
                <a:cs typeface="Arial Narrow"/>
              </a:rPr>
              <a:t>wheth</a:t>
            </a:r>
            <a:r>
              <a:rPr sz="2000" spc="-10" dirty="0">
                <a:latin typeface="Arial Narrow"/>
                <a:cs typeface="Arial Narrow"/>
              </a:rPr>
              <a:t>e</a:t>
            </a:r>
            <a:r>
              <a:rPr sz="2000" dirty="0">
                <a:latin typeface="Arial Narrow"/>
                <a:cs typeface="Arial Narrow"/>
              </a:rPr>
              <a:t>r</a:t>
            </a:r>
            <a:r>
              <a:rPr sz="2000" spc="-5" dirty="0">
                <a:latin typeface="Arial Narrow"/>
                <a:cs typeface="Arial Narrow"/>
              </a:rPr>
              <a:t> e</a:t>
            </a:r>
            <a:r>
              <a:rPr sz="2000" spc="-10" dirty="0">
                <a:latin typeface="Arial Narrow"/>
                <a:cs typeface="Arial Narrow"/>
              </a:rPr>
              <a:t>c</a:t>
            </a:r>
            <a:r>
              <a:rPr sz="2000" spc="-5" dirty="0">
                <a:latin typeface="Arial Narrow"/>
                <a:cs typeface="Arial Narrow"/>
              </a:rPr>
              <a:t>h</a:t>
            </a:r>
            <a:r>
              <a:rPr sz="2000" spc="-10" dirty="0">
                <a:latin typeface="Arial Narrow"/>
                <a:cs typeface="Arial Narrow"/>
              </a:rPr>
              <a:t>i</a:t>
            </a:r>
            <a:r>
              <a:rPr sz="2000" spc="-5" dirty="0">
                <a:latin typeface="Arial Narrow"/>
                <a:cs typeface="Arial Narrow"/>
              </a:rPr>
              <a:t>na</a:t>
            </a:r>
            <a:r>
              <a:rPr sz="2000" spc="-15" dirty="0">
                <a:latin typeface="Arial Narrow"/>
                <a:cs typeface="Arial Narrow"/>
              </a:rPr>
              <a:t>c</a:t>
            </a:r>
            <a:r>
              <a:rPr sz="2000" spc="-5" dirty="0">
                <a:latin typeface="Arial Narrow"/>
                <a:cs typeface="Arial Narrow"/>
              </a:rPr>
              <a:t>e</a:t>
            </a:r>
            <a:r>
              <a:rPr sz="2000" dirty="0">
                <a:latin typeface="Arial Narrow"/>
                <a:cs typeface="Arial Narrow"/>
              </a:rPr>
              <a:t>a</a:t>
            </a:r>
            <a:r>
              <a:rPr sz="2000" spc="20" dirty="0">
                <a:latin typeface="Arial Narrow"/>
                <a:cs typeface="Arial Narrow"/>
              </a:rPr>
              <a:t> </a:t>
            </a:r>
            <a:r>
              <a:rPr sz="2000" spc="-5" dirty="0">
                <a:latin typeface="Arial Narrow"/>
                <a:cs typeface="Arial Narrow"/>
              </a:rPr>
              <a:t>c</a:t>
            </a:r>
            <a:r>
              <a:rPr sz="2000" spc="-10" dirty="0">
                <a:latin typeface="Arial Narrow"/>
                <a:cs typeface="Arial Narrow"/>
              </a:rPr>
              <a:t>a</a:t>
            </a:r>
            <a:r>
              <a:rPr sz="2000" dirty="0">
                <a:latin typeface="Arial Narrow"/>
                <a:cs typeface="Arial Narrow"/>
              </a:rPr>
              <a:t>n </a:t>
            </a:r>
            <a:r>
              <a:rPr sz="2000" spc="-5" dirty="0">
                <a:latin typeface="Arial Narrow"/>
                <a:cs typeface="Arial Narrow"/>
              </a:rPr>
              <a:t>pre</a:t>
            </a:r>
            <a:r>
              <a:rPr sz="2000" spc="-10" dirty="0">
                <a:latin typeface="Arial Narrow"/>
                <a:cs typeface="Arial Narrow"/>
              </a:rPr>
              <a:t>v</a:t>
            </a:r>
            <a:r>
              <a:rPr sz="2000" spc="-5" dirty="0">
                <a:latin typeface="Arial Narrow"/>
                <a:cs typeface="Arial Narrow"/>
              </a:rPr>
              <a:t>en</a:t>
            </a:r>
            <a:r>
              <a:rPr sz="2000" dirty="0">
                <a:latin typeface="Arial Narrow"/>
                <a:cs typeface="Arial Narrow"/>
              </a:rPr>
              <a:t>t </a:t>
            </a:r>
            <a:r>
              <a:rPr sz="2000" spc="-10" dirty="0">
                <a:latin typeface="Arial Narrow"/>
                <a:cs typeface="Arial Narrow"/>
              </a:rPr>
              <a:t>o</a:t>
            </a:r>
            <a:r>
              <a:rPr sz="2000" dirty="0">
                <a:latin typeface="Arial Narrow"/>
                <a:cs typeface="Arial Narrow"/>
              </a:rPr>
              <a:t>r</a:t>
            </a:r>
            <a:r>
              <a:rPr sz="2000" spc="-10" dirty="0">
                <a:latin typeface="Arial Narrow"/>
                <a:cs typeface="Arial Narrow"/>
              </a:rPr>
              <a:t> </a:t>
            </a:r>
            <a:r>
              <a:rPr sz="2000" spc="-5" dirty="0">
                <a:latin typeface="Arial Narrow"/>
                <a:cs typeface="Arial Narrow"/>
              </a:rPr>
              <a:t>effe</a:t>
            </a:r>
            <a:r>
              <a:rPr sz="2000" spc="-15" dirty="0">
                <a:latin typeface="Arial Narrow"/>
                <a:cs typeface="Arial Narrow"/>
              </a:rPr>
              <a:t>c</a:t>
            </a:r>
            <a:r>
              <a:rPr sz="2000" dirty="0">
                <a:latin typeface="Arial Narrow"/>
                <a:cs typeface="Arial Narrow"/>
              </a:rPr>
              <a:t>ti</a:t>
            </a:r>
            <a:r>
              <a:rPr sz="2000" spc="-15" dirty="0">
                <a:latin typeface="Arial Narrow"/>
                <a:cs typeface="Arial Narrow"/>
              </a:rPr>
              <a:t>v</a:t>
            </a:r>
            <a:r>
              <a:rPr sz="2000" spc="-5" dirty="0">
                <a:latin typeface="Arial Narrow"/>
                <a:cs typeface="Arial Narrow"/>
              </a:rPr>
              <a:t>e</a:t>
            </a:r>
            <a:r>
              <a:rPr sz="2000" spc="-10" dirty="0">
                <a:latin typeface="Arial Narrow"/>
                <a:cs typeface="Arial Narrow"/>
              </a:rPr>
              <a:t>l</a:t>
            </a:r>
            <a:r>
              <a:rPr sz="2000" dirty="0">
                <a:latin typeface="Arial Narrow"/>
                <a:cs typeface="Arial Narrow"/>
              </a:rPr>
              <a:t>y</a:t>
            </a:r>
          </a:p>
          <a:p>
            <a:pPr marL="1155700">
              <a:lnSpc>
                <a:spcPts val="2340"/>
              </a:lnSpc>
            </a:pPr>
            <a:r>
              <a:rPr sz="2000" spc="-5" dirty="0">
                <a:latin typeface="Arial Narrow"/>
                <a:cs typeface="Arial Narrow"/>
              </a:rPr>
              <a:t>trea</a:t>
            </a:r>
            <a:r>
              <a:rPr sz="2000" dirty="0">
                <a:latin typeface="Arial Narrow"/>
                <a:cs typeface="Arial Narrow"/>
              </a:rPr>
              <a:t>t</a:t>
            </a:r>
            <a:r>
              <a:rPr sz="2000" spc="-30" dirty="0">
                <a:latin typeface="Arial Narrow"/>
                <a:cs typeface="Arial Narrow"/>
              </a:rPr>
              <a:t> </a:t>
            </a:r>
            <a:r>
              <a:rPr sz="2000" spc="-5" dirty="0">
                <a:latin typeface="Arial Narrow"/>
                <a:cs typeface="Arial Narrow"/>
              </a:rPr>
              <a:t>up</a:t>
            </a:r>
            <a:r>
              <a:rPr sz="2000" spc="-10" dirty="0">
                <a:latin typeface="Arial Narrow"/>
                <a:cs typeface="Arial Narrow"/>
              </a:rPr>
              <a:t>p</a:t>
            </a:r>
            <a:r>
              <a:rPr sz="2000" spc="-5" dirty="0">
                <a:latin typeface="Arial Narrow"/>
                <a:cs typeface="Arial Narrow"/>
              </a:rPr>
              <a:t>e</a:t>
            </a:r>
            <a:r>
              <a:rPr sz="2000" dirty="0">
                <a:latin typeface="Arial Narrow"/>
                <a:cs typeface="Arial Narrow"/>
              </a:rPr>
              <a:t>r res</a:t>
            </a:r>
            <a:r>
              <a:rPr sz="2000" spc="-10" dirty="0">
                <a:latin typeface="Arial Narrow"/>
                <a:cs typeface="Arial Narrow"/>
              </a:rPr>
              <a:t>p</a:t>
            </a:r>
            <a:r>
              <a:rPr sz="2000" spc="-5" dirty="0">
                <a:latin typeface="Arial Narrow"/>
                <a:cs typeface="Arial Narrow"/>
              </a:rPr>
              <a:t>irat</a:t>
            </a:r>
            <a:r>
              <a:rPr sz="2000" spc="-10" dirty="0">
                <a:latin typeface="Arial Narrow"/>
                <a:cs typeface="Arial Narrow"/>
              </a:rPr>
              <a:t>o</a:t>
            </a:r>
            <a:r>
              <a:rPr sz="2000" dirty="0">
                <a:latin typeface="Arial Narrow"/>
                <a:cs typeface="Arial Narrow"/>
              </a:rPr>
              <a:t>ry tra</a:t>
            </a:r>
            <a:r>
              <a:rPr sz="2000" spc="-15" dirty="0">
                <a:latin typeface="Arial Narrow"/>
                <a:cs typeface="Arial Narrow"/>
              </a:rPr>
              <a:t>c</a:t>
            </a:r>
            <a:r>
              <a:rPr sz="2000" dirty="0">
                <a:latin typeface="Arial Narrow"/>
                <a:cs typeface="Arial Narrow"/>
              </a:rPr>
              <a:t>t</a:t>
            </a:r>
            <a:r>
              <a:rPr sz="2000" spc="-15" dirty="0">
                <a:latin typeface="Arial Narrow"/>
                <a:cs typeface="Arial Narrow"/>
              </a:rPr>
              <a:t> </a:t>
            </a:r>
            <a:r>
              <a:rPr sz="2000" spc="-5" dirty="0">
                <a:latin typeface="Arial Narrow"/>
                <a:cs typeface="Arial Narrow"/>
              </a:rPr>
              <a:t>i</a:t>
            </a:r>
            <a:r>
              <a:rPr sz="2000" spc="-10" dirty="0">
                <a:latin typeface="Arial Narrow"/>
                <a:cs typeface="Arial Narrow"/>
              </a:rPr>
              <a:t>n</a:t>
            </a:r>
            <a:r>
              <a:rPr sz="2000" dirty="0">
                <a:latin typeface="Arial Narrow"/>
                <a:cs typeface="Arial Narrow"/>
              </a:rPr>
              <a:t>fe</a:t>
            </a:r>
            <a:r>
              <a:rPr sz="2000" spc="-15" dirty="0">
                <a:latin typeface="Arial Narrow"/>
                <a:cs typeface="Arial Narrow"/>
              </a:rPr>
              <a:t>c</a:t>
            </a:r>
            <a:r>
              <a:rPr sz="2000" dirty="0">
                <a:latin typeface="Arial Narrow"/>
                <a:cs typeface="Arial Narrow"/>
              </a:rPr>
              <a:t>t</a:t>
            </a:r>
            <a:r>
              <a:rPr sz="2000" spc="-10" dirty="0">
                <a:latin typeface="Arial Narrow"/>
                <a:cs typeface="Arial Narrow"/>
              </a:rPr>
              <a:t>i</a:t>
            </a:r>
            <a:r>
              <a:rPr sz="2000" spc="-5" dirty="0">
                <a:latin typeface="Arial Narrow"/>
                <a:cs typeface="Arial Narrow"/>
              </a:rPr>
              <a:t>on</a:t>
            </a:r>
            <a:r>
              <a:rPr sz="2000" dirty="0">
                <a:latin typeface="Arial Narrow"/>
                <a:cs typeface="Arial Narrow"/>
              </a:rPr>
              <a:t>s</a:t>
            </a:r>
            <a:r>
              <a:rPr sz="2000" spc="-5" dirty="0">
                <a:latin typeface="Arial Narrow"/>
                <a:cs typeface="Arial Narrow"/>
              </a:rPr>
              <a:t> </a:t>
            </a:r>
            <a:r>
              <a:rPr sz="2000" spc="-10" dirty="0">
                <a:latin typeface="Arial Narrow"/>
                <a:cs typeface="Arial Narrow"/>
              </a:rPr>
              <a:t>s</a:t>
            </a:r>
            <a:r>
              <a:rPr sz="2000" spc="-5" dirty="0">
                <a:latin typeface="Arial Narrow"/>
                <a:cs typeface="Arial Narrow"/>
              </a:rPr>
              <a:t>u</a:t>
            </a:r>
            <a:r>
              <a:rPr sz="2000" spc="-15" dirty="0">
                <a:latin typeface="Arial Narrow"/>
                <a:cs typeface="Arial Narrow"/>
              </a:rPr>
              <a:t>c</a:t>
            </a:r>
            <a:r>
              <a:rPr sz="2000" dirty="0">
                <a:latin typeface="Arial Narrow"/>
                <a:cs typeface="Arial Narrow"/>
              </a:rPr>
              <a:t>h</a:t>
            </a:r>
            <a:r>
              <a:rPr sz="2000" spc="5" dirty="0">
                <a:latin typeface="Arial Narrow"/>
                <a:cs typeface="Arial Narrow"/>
              </a:rPr>
              <a:t> </a:t>
            </a:r>
            <a:r>
              <a:rPr sz="2000" spc="-5" dirty="0">
                <a:latin typeface="Arial Narrow"/>
                <a:cs typeface="Arial Narrow"/>
              </a:rPr>
              <a:t>a</a:t>
            </a:r>
            <a:r>
              <a:rPr sz="2000" dirty="0">
                <a:latin typeface="Arial Narrow"/>
                <a:cs typeface="Arial Narrow"/>
              </a:rPr>
              <a:t>s</a:t>
            </a:r>
            <a:r>
              <a:rPr sz="2000" spc="-10" dirty="0">
                <a:latin typeface="Arial Narrow"/>
                <a:cs typeface="Arial Narrow"/>
              </a:rPr>
              <a:t> </a:t>
            </a:r>
            <a:r>
              <a:rPr sz="2000" dirty="0">
                <a:latin typeface="Arial Narrow"/>
                <a:cs typeface="Arial Narrow"/>
              </a:rPr>
              <a:t>the</a:t>
            </a:r>
            <a:r>
              <a:rPr sz="2000" spc="-25" dirty="0">
                <a:latin typeface="Arial Narrow"/>
                <a:cs typeface="Arial Narrow"/>
              </a:rPr>
              <a:t> </a:t>
            </a:r>
            <a:r>
              <a:rPr sz="2000" spc="-10" dirty="0">
                <a:latin typeface="Arial Narrow"/>
                <a:cs typeface="Arial Narrow"/>
              </a:rPr>
              <a:t>c</a:t>
            </a:r>
            <a:r>
              <a:rPr sz="2000" spc="-5" dirty="0">
                <a:latin typeface="Arial Narrow"/>
                <a:cs typeface="Arial Narrow"/>
              </a:rPr>
              <a:t>om</a:t>
            </a:r>
            <a:r>
              <a:rPr sz="2000" spc="-10" dirty="0">
                <a:latin typeface="Arial Narrow"/>
                <a:cs typeface="Arial Narrow"/>
              </a:rPr>
              <a:t>m</a:t>
            </a:r>
            <a:r>
              <a:rPr sz="2000" spc="-5" dirty="0">
                <a:latin typeface="Arial Narrow"/>
                <a:cs typeface="Arial Narrow"/>
              </a:rPr>
              <a:t>o</a:t>
            </a:r>
            <a:r>
              <a:rPr sz="2000" dirty="0">
                <a:latin typeface="Arial Narrow"/>
                <a:cs typeface="Arial Narrow"/>
              </a:rPr>
              <a:t>n </a:t>
            </a:r>
            <a:r>
              <a:rPr sz="2000" spc="-10" dirty="0">
                <a:latin typeface="Arial Narrow"/>
                <a:cs typeface="Arial Narrow"/>
              </a:rPr>
              <a:t>c</a:t>
            </a:r>
            <a:r>
              <a:rPr sz="2000" spc="-5" dirty="0">
                <a:latin typeface="Arial Narrow"/>
                <a:cs typeface="Arial Narrow"/>
              </a:rPr>
              <a:t>o</a:t>
            </a:r>
            <a:r>
              <a:rPr sz="2000" spc="-10" dirty="0">
                <a:latin typeface="Arial Narrow"/>
                <a:cs typeface="Arial Narrow"/>
              </a:rPr>
              <a:t>l</a:t>
            </a:r>
            <a:r>
              <a:rPr sz="2000" spc="-5" dirty="0">
                <a:latin typeface="Arial Narrow"/>
                <a:cs typeface="Arial Narrow"/>
              </a:rPr>
              <a:t>d.</a:t>
            </a:r>
            <a:endParaRPr sz="2000" dirty="0">
              <a:latin typeface="Arial Narrow"/>
              <a:cs typeface="Arial Narrow"/>
            </a:endParaRPr>
          </a:p>
          <a:p>
            <a:pPr marL="1155700" marR="127635" lvl="1" indent="-228600">
              <a:lnSpc>
                <a:spcPts val="2280"/>
              </a:lnSpc>
              <a:spcBef>
                <a:spcPts val="894"/>
              </a:spcBef>
              <a:buClr>
                <a:srgbClr val="8085C1"/>
              </a:buClr>
              <a:buFont typeface="Wingdings"/>
              <a:buChar char=""/>
              <a:tabLst>
                <a:tab pos="1156335" algn="l"/>
              </a:tabLst>
            </a:pPr>
            <a:r>
              <a:rPr sz="2000" spc="-5" dirty="0">
                <a:latin typeface="Arial Narrow"/>
                <a:cs typeface="Arial Narrow"/>
              </a:rPr>
              <a:t>I</a:t>
            </a:r>
            <a:r>
              <a:rPr sz="2000" dirty="0">
                <a:latin typeface="Arial Narrow"/>
                <a:cs typeface="Arial Narrow"/>
              </a:rPr>
              <a:t>n</a:t>
            </a:r>
            <a:r>
              <a:rPr sz="2000" spc="-15" dirty="0">
                <a:latin typeface="Arial Narrow"/>
                <a:cs typeface="Arial Narrow"/>
              </a:rPr>
              <a:t> </a:t>
            </a:r>
            <a:r>
              <a:rPr sz="2000" spc="-5" dirty="0">
                <a:latin typeface="Arial Narrow"/>
                <a:cs typeface="Arial Narrow"/>
              </a:rPr>
              <a:t>on</a:t>
            </a:r>
            <a:r>
              <a:rPr sz="2000" dirty="0">
                <a:latin typeface="Arial Narrow"/>
                <a:cs typeface="Arial Narrow"/>
              </a:rPr>
              <a:t>e</a:t>
            </a:r>
            <a:r>
              <a:rPr sz="2000" spc="-5" dirty="0">
                <a:latin typeface="Arial Narrow"/>
                <a:cs typeface="Arial Narrow"/>
              </a:rPr>
              <a:t> s</a:t>
            </a:r>
            <a:r>
              <a:rPr sz="2000" spc="-10" dirty="0">
                <a:latin typeface="Arial Narrow"/>
                <a:cs typeface="Arial Narrow"/>
              </a:rPr>
              <a:t>t</a:t>
            </a:r>
            <a:r>
              <a:rPr sz="2000" spc="-5" dirty="0">
                <a:latin typeface="Arial Narrow"/>
                <a:cs typeface="Arial Narrow"/>
              </a:rPr>
              <a:t>ud</a:t>
            </a:r>
            <a:r>
              <a:rPr sz="2000" spc="-15" dirty="0">
                <a:latin typeface="Arial Narrow"/>
                <a:cs typeface="Arial Narrow"/>
              </a:rPr>
              <a:t>y</a:t>
            </a:r>
            <a:r>
              <a:rPr sz="2000" dirty="0">
                <a:latin typeface="Arial Narrow"/>
                <a:cs typeface="Arial Narrow"/>
              </a:rPr>
              <a:t>, a</a:t>
            </a:r>
            <a:r>
              <a:rPr sz="2000" spc="-20" dirty="0">
                <a:latin typeface="Arial Narrow"/>
                <a:cs typeface="Arial Narrow"/>
              </a:rPr>
              <a:t> </a:t>
            </a:r>
            <a:r>
              <a:rPr sz="2000" spc="-5" dirty="0">
                <a:latin typeface="Arial Narrow"/>
                <a:cs typeface="Arial Narrow"/>
              </a:rPr>
              <a:t>s</a:t>
            </a:r>
            <a:r>
              <a:rPr sz="2000" spc="-10" dirty="0">
                <a:latin typeface="Arial Narrow"/>
                <a:cs typeface="Arial Narrow"/>
              </a:rPr>
              <a:t>t</a:t>
            </a:r>
            <a:r>
              <a:rPr sz="2000" spc="-5" dirty="0">
                <a:latin typeface="Arial Narrow"/>
                <a:cs typeface="Arial Narrow"/>
              </a:rPr>
              <a:t>and</a:t>
            </a:r>
            <a:r>
              <a:rPr sz="2000" spc="-10" dirty="0">
                <a:latin typeface="Arial Narrow"/>
                <a:cs typeface="Arial Narrow"/>
              </a:rPr>
              <a:t>a</a:t>
            </a:r>
            <a:r>
              <a:rPr sz="2000" dirty="0">
                <a:latin typeface="Arial Narrow"/>
                <a:cs typeface="Arial Narrow"/>
              </a:rPr>
              <a:t>rdi</a:t>
            </a:r>
            <a:r>
              <a:rPr sz="2000" spc="-10" dirty="0">
                <a:latin typeface="Arial Narrow"/>
                <a:cs typeface="Arial Narrow"/>
              </a:rPr>
              <a:t>z</a:t>
            </a:r>
            <a:r>
              <a:rPr sz="2000" spc="-5" dirty="0">
                <a:latin typeface="Arial Narrow"/>
                <a:cs typeface="Arial Narrow"/>
              </a:rPr>
              <a:t>e</a:t>
            </a:r>
            <a:r>
              <a:rPr sz="2000" dirty="0">
                <a:latin typeface="Arial Narrow"/>
                <a:cs typeface="Arial Narrow"/>
              </a:rPr>
              <a:t>d</a:t>
            </a:r>
            <a:r>
              <a:rPr sz="2000" spc="10" dirty="0">
                <a:latin typeface="Arial Narrow"/>
                <a:cs typeface="Arial Narrow"/>
              </a:rPr>
              <a:t> </a:t>
            </a:r>
            <a:r>
              <a:rPr sz="2000" spc="-5" dirty="0">
                <a:latin typeface="Arial Narrow"/>
                <a:cs typeface="Arial Narrow"/>
              </a:rPr>
              <a:t>e</a:t>
            </a:r>
            <a:r>
              <a:rPr sz="2000" spc="-10" dirty="0">
                <a:latin typeface="Arial Narrow"/>
                <a:cs typeface="Arial Narrow"/>
              </a:rPr>
              <a:t>c</a:t>
            </a:r>
            <a:r>
              <a:rPr sz="2000" spc="-5" dirty="0">
                <a:latin typeface="Arial Narrow"/>
                <a:cs typeface="Arial Narrow"/>
              </a:rPr>
              <a:t>h</a:t>
            </a:r>
            <a:r>
              <a:rPr sz="2000" spc="-10" dirty="0">
                <a:latin typeface="Arial Narrow"/>
                <a:cs typeface="Arial Narrow"/>
              </a:rPr>
              <a:t>i</a:t>
            </a:r>
            <a:r>
              <a:rPr sz="2000" spc="-5" dirty="0">
                <a:latin typeface="Arial Narrow"/>
                <a:cs typeface="Arial Narrow"/>
              </a:rPr>
              <a:t>na</a:t>
            </a:r>
            <a:r>
              <a:rPr sz="2000" spc="-15" dirty="0">
                <a:latin typeface="Arial Narrow"/>
                <a:cs typeface="Arial Narrow"/>
              </a:rPr>
              <a:t>c</a:t>
            </a:r>
            <a:r>
              <a:rPr sz="2000" spc="-5" dirty="0">
                <a:latin typeface="Arial Narrow"/>
                <a:cs typeface="Arial Narrow"/>
              </a:rPr>
              <a:t>e</a:t>
            </a:r>
            <a:r>
              <a:rPr sz="2000" dirty="0">
                <a:latin typeface="Arial Narrow"/>
                <a:cs typeface="Arial Narrow"/>
              </a:rPr>
              <a:t>a</a:t>
            </a:r>
            <a:r>
              <a:rPr sz="2000" spc="20" dirty="0">
                <a:latin typeface="Arial Narrow"/>
                <a:cs typeface="Arial Narrow"/>
              </a:rPr>
              <a:t> </a:t>
            </a:r>
            <a:r>
              <a:rPr sz="2000" spc="-5" dirty="0">
                <a:latin typeface="Arial Narrow"/>
                <a:cs typeface="Arial Narrow"/>
              </a:rPr>
              <a:t>purpure</a:t>
            </a:r>
            <a:r>
              <a:rPr sz="2000" dirty="0">
                <a:latin typeface="Arial Narrow"/>
                <a:cs typeface="Arial Narrow"/>
              </a:rPr>
              <a:t>a</a:t>
            </a:r>
            <a:r>
              <a:rPr sz="2000" spc="-15" dirty="0">
                <a:latin typeface="Arial Narrow"/>
                <a:cs typeface="Arial Narrow"/>
              </a:rPr>
              <a:t> </a:t>
            </a:r>
            <a:r>
              <a:rPr sz="2000" spc="-5" dirty="0">
                <a:latin typeface="Arial Narrow"/>
                <a:cs typeface="Arial Narrow"/>
              </a:rPr>
              <a:t>preparati</a:t>
            </a:r>
            <a:r>
              <a:rPr sz="2000" spc="-10" dirty="0">
                <a:latin typeface="Arial Narrow"/>
                <a:cs typeface="Arial Narrow"/>
              </a:rPr>
              <a:t>o</a:t>
            </a:r>
            <a:r>
              <a:rPr sz="2000" dirty="0">
                <a:latin typeface="Arial Narrow"/>
                <a:cs typeface="Arial Narrow"/>
              </a:rPr>
              <a:t>n</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h</a:t>
            </a:r>
            <a:r>
              <a:rPr sz="2000" spc="-5" dirty="0">
                <a:latin typeface="Arial Narrow"/>
                <a:cs typeface="Arial Narrow"/>
              </a:rPr>
              <a:t>ortened th</a:t>
            </a:r>
            <a:r>
              <a:rPr sz="2000" dirty="0">
                <a:latin typeface="Arial Narrow"/>
                <a:cs typeface="Arial Narrow"/>
              </a:rPr>
              <a:t>e</a:t>
            </a:r>
            <a:r>
              <a:rPr sz="2000" spc="-20" dirty="0">
                <a:latin typeface="Arial Narrow"/>
                <a:cs typeface="Arial Narrow"/>
              </a:rPr>
              <a:t> </a:t>
            </a:r>
            <a:r>
              <a:rPr sz="2000" dirty="0">
                <a:latin typeface="Arial Narrow"/>
                <a:cs typeface="Arial Narrow"/>
              </a:rPr>
              <a:t>ti</a:t>
            </a:r>
            <a:r>
              <a:rPr sz="2000" spc="-10" dirty="0">
                <a:latin typeface="Arial Narrow"/>
                <a:cs typeface="Arial Narrow"/>
              </a:rPr>
              <a:t>m</a:t>
            </a:r>
            <a:r>
              <a:rPr sz="2000" dirty="0">
                <a:latin typeface="Arial Narrow"/>
                <a:cs typeface="Arial Narrow"/>
              </a:rPr>
              <a:t>e</a:t>
            </a:r>
            <a:r>
              <a:rPr sz="2000" spc="-15" dirty="0">
                <a:latin typeface="Arial Narrow"/>
                <a:cs typeface="Arial Narrow"/>
              </a:rPr>
              <a:t> </a:t>
            </a:r>
            <a:r>
              <a:rPr sz="2000" spc="-5" dirty="0">
                <a:latin typeface="Arial Narrow"/>
                <a:cs typeface="Arial Narrow"/>
              </a:rPr>
              <a:t>tha</a:t>
            </a:r>
            <a:r>
              <a:rPr sz="2000" dirty="0">
                <a:latin typeface="Arial Narrow"/>
                <a:cs typeface="Arial Narrow"/>
              </a:rPr>
              <a:t>t</a:t>
            </a:r>
            <a:r>
              <a:rPr sz="2000" spc="-30" dirty="0">
                <a:latin typeface="Arial Narrow"/>
                <a:cs typeface="Arial Narrow"/>
              </a:rPr>
              <a:t> </a:t>
            </a:r>
            <a:r>
              <a:rPr sz="2000" spc="-5" dirty="0">
                <a:latin typeface="Arial Narrow"/>
                <a:cs typeface="Arial Narrow"/>
              </a:rPr>
              <a:t>peo</a:t>
            </a:r>
            <a:r>
              <a:rPr sz="2000" spc="-10" dirty="0">
                <a:latin typeface="Arial Narrow"/>
                <a:cs typeface="Arial Narrow"/>
              </a:rPr>
              <a:t>p</a:t>
            </a:r>
            <a:r>
              <a:rPr sz="2000" spc="-5" dirty="0">
                <a:latin typeface="Arial Narrow"/>
                <a:cs typeface="Arial Narrow"/>
              </a:rPr>
              <a:t>l</a:t>
            </a:r>
            <a:r>
              <a:rPr sz="2000" dirty="0">
                <a:latin typeface="Arial Narrow"/>
                <a:cs typeface="Arial Narrow"/>
              </a:rPr>
              <a:t>e</a:t>
            </a:r>
            <a:r>
              <a:rPr sz="2000" spc="-10" dirty="0">
                <a:latin typeface="Arial Narrow"/>
                <a:cs typeface="Arial Narrow"/>
              </a:rPr>
              <a:t> </a:t>
            </a:r>
            <a:r>
              <a:rPr sz="2000" spc="-5" dirty="0">
                <a:latin typeface="Arial Narrow"/>
                <a:cs typeface="Arial Narrow"/>
              </a:rPr>
              <a:t>ha</a:t>
            </a:r>
            <a:r>
              <a:rPr sz="2000" dirty="0">
                <a:latin typeface="Arial Narrow"/>
                <a:cs typeface="Arial Narrow"/>
              </a:rPr>
              <a:t>d</a:t>
            </a:r>
            <a:r>
              <a:rPr sz="2000" spc="-10" dirty="0">
                <a:latin typeface="Arial Narrow"/>
                <a:cs typeface="Arial Narrow"/>
              </a:rPr>
              <a:t> c</a:t>
            </a:r>
            <a:r>
              <a:rPr sz="2000" spc="-5" dirty="0">
                <a:latin typeface="Arial Narrow"/>
                <a:cs typeface="Arial Narrow"/>
              </a:rPr>
              <a:t>o</a:t>
            </a:r>
            <a:r>
              <a:rPr sz="2000" spc="-10" dirty="0">
                <a:latin typeface="Arial Narrow"/>
                <a:cs typeface="Arial Narrow"/>
              </a:rPr>
              <a:t>l</a:t>
            </a:r>
            <a:r>
              <a:rPr sz="2000" dirty="0">
                <a:latin typeface="Arial Narrow"/>
                <a:cs typeface="Arial Narrow"/>
              </a:rPr>
              <a:t>d</a:t>
            </a:r>
            <a:r>
              <a:rPr sz="2000" spc="5" dirty="0">
                <a:latin typeface="Arial Narrow"/>
                <a:cs typeface="Arial Narrow"/>
              </a:rPr>
              <a:t> </a:t>
            </a:r>
            <a:r>
              <a:rPr sz="2000" spc="-5" dirty="0">
                <a:latin typeface="Arial Narrow"/>
                <a:cs typeface="Arial Narrow"/>
              </a:rPr>
              <a:t>s</a:t>
            </a:r>
            <a:r>
              <a:rPr sz="2000" spc="-15" dirty="0">
                <a:latin typeface="Arial Narrow"/>
                <a:cs typeface="Arial Narrow"/>
              </a:rPr>
              <a:t>y</a:t>
            </a:r>
            <a:r>
              <a:rPr sz="2000" spc="-5" dirty="0">
                <a:latin typeface="Arial Narrow"/>
                <a:cs typeface="Arial Narrow"/>
              </a:rPr>
              <a:t>mpto</a:t>
            </a:r>
            <a:r>
              <a:rPr sz="2000" spc="-10" dirty="0">
                <a:latin typeface="Arial Narrow"/>
                <a:cs typeface="Arial Narrow"/>
              </a:rPr>
              <a:t>m</a:t>
            </a:r>
            <a:r>
              <a:rPr sz="2000" dirty="0">
                <a:latin typeface="Arial Narrow"/>
                <a:cs typeface="Arial Narrow"/>
              </a:rPr>
              <a:t>s</a:t>
            </a:r>
            <a:r>
              <a:rPr sz="2000" spc="-10"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a:t>
            </a:r>
            <a:r>
              <a:rPr sz="2000" dirty="0">
                <a:latin typeface="Arial Narrow"/>
                <a:cs typeface="Arial Narrow"/>
              </a:rPr>
              <a:t>redu</a:t>
            </a:r>
            <a:r>
              <a:rPr sz="2000" spc="-10" dirty="0">
                <a:latin typeface="Arial Narrow"/>
                <a:cs typeface="Arial Narrow"/>
              </a:rPr>
              <a:t>c</a:t>
            </a:r>
            <a:r>
              <a:rPr sz="2000" spc="-5" dirty="0">
                <a:latin typeface="Arial Narrow"/>
                <a:cs typeface="Arial Narrow"/>
              </a:rPr>
              <a:t>e</a:t>
            </a:r>
            <a:r>
              <a:rPr sz="2000" dirty="0">
                <a:latin typeface="Arial Narrow"/>
                <a:cs typeface="Arial Narrow"/>
              </a:rPr>
              <a:t>d t</a:t>
            </a:r>
            <a:r>
              <a:rPr sz="2000" spc="-10" dirty="0">
                <a:latin typeface="Arial Narrow"/>
                <a:cs typeface="Arial Narrow"/>
              </a:rPr>
              <a:t>h</a:t>
            </a:r>
            <a:r>
              <a:rPr sz="2000" spc="-5" dirty="0">
                <a:latin typeface="Arial Narrow"/>
                <a:cs typeface="Arial Narrow"/>
              </a:rPr>
              <a:t>e</a:t>
            </a:r>
            <a:r>
              <a:rPr sz="2000" spc="-10" dirty="0">
                <a:latin typeface="Arial Narrow"/>
                <a:cs typeface="Arial Narrow"/>
              </a:rPr>
              <a:t>i</a:t>
            </a:r>
            <a:r>
              <a:rPr sz="2000" dirty="0">
                <a:latin typeface="Arial Narrow"/>
                <a:cs typeface="Arial Narrow"/>
              </a:rPr>
              <a:t>r</a:t>
            </a:r>
            <a:r>
              <a:rPr sz="2000" spc="-10" dirty="0">
                <a:latin typeface="Arial Narrow"/>
                <a:cs typeface="Arial Narrow"/>
              </a:rPr>
              <a:t> </a:t>
            </a:r>
            <a:r>
              <a:rPr sz="2000" spc="-5" dirty="0">
                <a:latin typeface="Arial Narrow"/>
                <a:cs typeface="Arial Narrow"/>
              </a:rPr>
              <a:t>s</a:t>
            </a:r>
            <a:r>
              <a:rPr sz="2000" spc="-10" dirty="0">
                <a:latin typeface="Arial Narrow"/>
                <a:cs typeface="Arial Narrow"/>
              </a:rPr>
              <a:t>e</a:t>
            </a:r>
            <a:r>
              <a:rPr sz="2000" spc="-5" dirty="0">
                <a:latin typeface="Arial Narrow"/>
                <a:cs typeface="Arial Narrow"/>
              </a:rPr>
              <a:t>v</a:t>
            </a:r>
            <a:r>
              <a:rPr sz="2000" spc="-10" dirty="0">
                <a:latin typeface="Arial Narrow"/>
                <a:cs typeface="Arial Narrow"/>
              </a:rPr>
              <a:t>e</a:t>
            </a:r>
            <a:r>
              <a:rPr sz="2000" dirty="0">
                <a:latin typeface="Arial Narrow"/>
                <a:cs typeface="Arial Narrow"/>
              </a:rPr>
              <a:t>rity a </a:t>
            </a:r>
            <a:r>
              <a:rPr sz="2000" spc="-10" dirty="0">
                <a:latin typeface="Arial Narrow"/>
                <a:cs typeface="Arial Narrow"/>
              </a:rPr>
              <a:t>l</a:t>
            </a:r>
            <a:r>
              <a:rPr sz="2000" spc="-5" dirty="0">
                <a:latin typeface="Arial Narrow"/>
                <a:cs typeface="Arial Narrow"/>
              </a:rPr>
              <a:t>it</a:t>
            </a:r>
            <a:r>
              <a:rPr sz="2000" spc="-10" dirty="0">
                <a:latin typeface="Arial Narrow"/>
                <a:cs typeface="Arial Narrow"/>
              </a:rPr>
              <a:t>t</a:t>
            </a:r>
            <a:r>
              <a:rPr sz="2000" spc="-5" dirty="0">
                <a:latin typeface="Arial Narrow"/>
                <a:cs typeface="Arial Narrow"/>
              </a:rPr>
              <a:t>le b</a:t>
            </a:r>
            <a:r>
              <a:rPr sz="2000" spc="-10" dirty="0">
                <a:latin typeface="Arial Narrow"/>
                <a:cs typeface="Arial Narrow"/>
              </a:rPr>
              <a:t>i</a:t>
            </a:r>
            <a:r>
              <a:rPr sz="2000" dirty="0">
                <a:latin typeface="Arial Narrow"/>
                <a:cs typeface="Arial Narrow"/>
              </a:rPr>
              <a:t>t</a:t>
            </a:r>
            <a:r>
              <a:rPr sz="2000" spc="-15" dirty="0">
                <a:latin typeface="Arial Narrow"/>
                <a:cs typeface="Arial Narrow"/>
              </a:rPr>
              <a:t> </a:t>
            </a:r>
            <a:r>
              <a:rPr sz="2000" dirty="0">
                <a:latin typeface="Arial Narrow"/>
                <a:cs typeface="Arial Narrow"/>
              </a:rPr>
              <a:t>when</a:t>
            </a:r>
            <a:r>
              <a:rPr sz="2000" spc="-5" dirty="0">
                <a:latin typeface="Arial Narrow"/>
                <a:cs typeface="Arial Narrow"/>
              </a:rPr>
              <a:t> </a:t>
            </a:r>
            <a:r>
              <a:rPr sz="2000" dirty="0">
                <a:latin typeface="Arial Narrow"/>
                <a:cs typeface="Arial Narrow"/>
              </a:rPr>
              <a:t>t</a:t>
            </a:r>
            <a:r>
              <a:rPr sz="2000" spc="-10" dirty="0">
                <a:latin typeface="Arial Narrow"/>
                <a:cs typeface="Arial Narrow"/>
              </a:rPr>
              <a:t>a</a:t>
            </a:r>
            <a:r>
              <a:rPr sz="2000" spc="-5" dirty="0">
                <a:latin typeface="Arial Narrow"/>
                <a:cs typeface="Arial Narrow"/>
              </a:rPr>
              <a:t>k</a:t>
            </a:r>
            <a:r>
              <a:rPr sz="2000" spc="-10" dirty="0">
                <a:latin typeface="Arial Narrow"/>
                <a:cs typeface="Arial Narrow"/>
              </a:rPr>
              <a:t>e</a:t>
            </a:r>
            <a:r>
              <a:rPr sz="2000" dirty="0">
                <a:latin typeface="Arial Narrow"/>
                <a:cs typeface="Arial Narrow"/>
              </a:rPr>
              <a:t>n when</a:t>
            </a:r>
            <a:r>
              <a:rPr sz="2000" spc="-20" dirty="0">
                <a:latin typeface="Arial Narrow"/>
                <a:cs typeface="Arial Narrow"/>
              </a:rPr>
              <a:t> </a:t>
            </a:r>
            <a:r>
              <a:rPr sz="2000" spc="-5" dirty="0">
                <a:latin typeface="Arial Narrow"/>
                <a:cs typeface="Arial Narrow"/>
              </a:rPr>
              <a:t>s</a:t>
            </a:r>
            <a:r>
              <a:rPr sz="2000" spc="-15" dirty="0">
                <a:latin typeface="Arial Narrow"/>
                <a:cs typeface="Arial Narrow"/>
              </a:rPr>
              <a:t>y</a:t>
            </a:r>
            <a:r>
              <a:rPr sz="2000" spc="-5" dirty="0">
                <a:latin typeface="Arial Narrow"/>
                <a:cs typeface="Arial Narrow"/>
              </a:rPr>
              <a:t>mpto</a:t>
            </a:r>
            <a:r>
              <a:rPr sz="2000" spc="-10" dirty="0">
                <a:latin typeface="Arial Narrow"/>
                <a:cs typeface="Arial Narrow"/>
              </a:rPr>
              <a:t>m</a:t>
            </a:r>
            <a:r>
              <a:rPr sz="2000" dirty="0">
                <a:latin typeface="Arial Narrow"/>
                <a:cs typeface="Arial Narrow"/>
              </a:rPr>
              <a:t>s </a:t>
            </a:r>
            <a:r>
              <a:rPr sz="2000" spc="-5" dirty="0">
                <a:latin typeface="Arial Narrow"/>
                <a:cs typeface="Arial Narrow"/>
              </a:rPr>
              <a:t>bega</a:t>
            </a:r>
            <a:r>
              <a:rPr sz="2000" dirty="0">
                <a:latin typeface="Arial Narrow"/>
                <a:cs typeface="Arial Narrow"/>
              </a:rPr>
              <a:t>n</a:t>
            </a:r>
            <a:r>
              <a:rPr sz="2000" spc="-15"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c</a:t>
            </a:r>
            <a:r>
              <a:rPr sz="2000" spc="-10" dirty="0">
                <a:latin typeface="Arial Narrow"/>
                <a:cs typeface="Arial Narrow"/>
              </a:rPr>
              <a:t>o</a:t>
            </a:r>
            <a:r>
              <a:rPr sz="2000" spc="-5" dirty="0">
                <a:latin typeface="Arial Narrow"/>
                <a:cs typeface="Arial Narrow"/>
              </a:rPr>
              <a:t>nt</a:t>
            </a:r>
            <a:r>
              <a:rPr sz="2000" spc="-10" dirty="0">
                <a:latin typeface="Arial Narrow"/>
                <a:cs typeface="Arial Narrow"/>
              </a:rPr>
              <a:t>i</a:t>
            </a:r>
            <a:r>
              <a:rPr sz="2000" spc="-5" dirty="0">
                <a:latin typeface="Arial Narrow"/>
                <a:cs typeface="Arial Narrow"/>
              </a:rPr>
              <a:t>nue</a:t>
            </a:r>
            <a:r>
              <a:rPr sz="2000" dirty="0">
                <a:latin typeface="Arial Narrow"/>
                <a:cs typeface="Arial Narrow"/>
              </a:rPr>
              <a:t>d</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5" dirty="0">
                <a:latin typeface="Arial Narrow"/>
                <a:cs typeface="Arial Narrow"/>
              </a:rPr>
              <a:t> </a:t>
            </a:r>
            <a:r>
              <a:rPr sz="2000" dirty="0">
                <a:latin typeface="Arial Narrow"/>
                <a:cs typeface="Arial Narrow"/>
              </a:rPr>
              <a:t>7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1</a:t>
            </a:r>
            <a:r>
              <a:rPr sz="2000" dirty="0">
                <a:latin typeface="Arial Narrow"/>
                <a:cs typeface="Arial Narrow"/>
              </a:rPr>
              <a:t>0</a:t>
            </a:r>
            <a:r>
              <a:rPr sz="2000" spc="-20" dirty="0">
                <a:latin typeface="Arial Narrow"/>
                <a:cs typeface="Arial Narrow"/>
              </a:rPr>
              <a:t> </a:t>
            </a:r>
            <a:r>
              <a:rPr sz="2000" spc="-5" dirty="0">
                <a:latin typeface="Arial Narrow"/>
                <a:cs typeface="Arial Narrow"/>
              </a:rPr>
              <a:t>da</a:t>
            </a:r>
            <a:r>
              <a:rPr sz="2000" spc="-15" dirty="0">
                <a:latin typeface="Arial Narrow"/>
                <a:cs typeface="Arial Narrow"/>
              </a:rPr>
              <a:t>y</a:t>
            </a:r>
            <a:r>
              <a:rPr sz="2000" dirty="0">
                <a:latin typeface="Arial Narrow"/>
                <a:cs typeface="Arial Narrow"/>
              </a:rPr>
              <a:t>s.</a:t>
            </a:r>
          </a:p>
          <a:p>
            <a:pPr marL="1155700" lvl="1" indent="-228600">
              <a:lnSpc>
                <a:spcPct val="100000"/>
              </a:lnSpc>
              <a:spcBef>
                <a:spcPts val="665"/>
              </a:spcBef>
              <a:buClr>
                <a:srgbClr val="8085C1"/>
              </a:buClr>
              <a:buFont typeface="Wingdings"/>
              <a:buChar char=""/>
              <a:tabLst>
                <a:tab pos="1156335" algn="l"/>
              </a:tabLst>
            </a:pPr>
            <a:r>
              <a:rPr sz="2000" dirty="0">
                <a:latin typeface="Arial Narrow"/>
                <a:cs typeface="Arial Narrow"/>
              </a:rPr>
              <a:t>E</a:t>
            </a:r>
            <a:r>
              <a:rPr sz="2000" spc="-15" dirty="0">
                <a:latin typeface="Arial Narrow"/>
                <a:cs typeface="Arial Narrow"/>
              </a:rPr>
              <a:t>c</a:t>
            </a:r>
            <a:r>
              <a:rPr sz="2000" spc="-5" dirty="0">
                <a:latin typeface="Arial Narrow"/>
                <a:cs typeface="Arial Narrow"/>
              </a:rPr>
              <a:t>h</a:t>
            </a:r>
            <a:r>
              <a:rPr sz="2000" spc="-10" dirty="0">
                <a:latin typeface="Arial Narrow"/>
                <a:cs typeface="Arial Narrow"/>
              </a:rPr>
              <a:t>i</a:t>
            </a:r>
            <a:r>
              <a:rPr sz="2000" spc="-5" dirty="0">
                <a:latin typeface="Arial Narrow"/>
                <a:cs typeface="Arial Narrow"/>
              </a:rPr>
              <a:t>na</a:t>
            </a:r>
            <a:r>
              <a:rPr sz="2000" spc="-15" dirty="0">
                <a:latin typeface="Arial Narrow"/>
                <a:cs typeface="Arial Narrow"/>
              </a:rPr>
              <a:t>c</a:t>
            </a:r>
            <a:r>
              <a:rPr sz="2000" spc="-5" dirty="0">
                <a:latin typeface="Arial Narrow"/>
                <a:cs typeface="Arial Narrow"/>
              </a:rPr>
              <a:t>e</a:t>
            </a:r>
            <a:r>
              <a:rPr sz="2000" dirty="0">
                <a:latin typeface="Arial Narrow"/>
                <a:cs typeface="Arial Narrow"/>
              </a:rPr>
              <a:t>a</a:t>
            </a:r>
            <a:r>
              <a:rPr sz="2000" spc="15" dirty="0">
                <a:latin typeface="Arial Narrow"/>
                <a:cs typeface="Arial Narrow"/>
              </a:rPr>
              <a:t> </a:t>
            </a:r>
            <a:r>
              <a:rPr sz="2000" spc="-5" dirty="0">
                <a:latin typeface="Arial Narrow"/>
                <a:cs typeface="Arial Narrow"/>
              </a:rPr>
              <a:t>do</a:t>
            </a:r>
            <a:r>
              <a:rPr sz="2000" spc="-10" dirty="0">
                <a:latin typeface="Arial Narrow"/>
                <a:cs typeface="Arial Narrow"/>
              </a:rPr>
              <a:t>es</a:t>
            </a:r>
            <a:r>
              <a:rPr sz="2000" spc="-5" dirty="0">
                <a:latin typeface="Arial Narrow"/>
                <a:cs typeface="Arial Narrow"/>
              </a:rPr>
              <a:t>n'</a:t>
            </a:r>
            <a:r>
              <a:rPr sz="2000" dirty="0">
                <a:latin typeface="Arial Narrow"/>
                <a:cs typeface="Arial Narrow"/>
              </a:rPr>
              <a:t>t</a:t>
            </a:r>
            <a:r>
              <a:rPr sz="2000" spc="-10" dirty="0">
                <a:latin typeface="Arial Narrow"/>
                <a:cs typeface="Arial Narrow"/>
              </a:rPr>
              <a:t> </a:t>
            </a:r>
            <a:r>
              <a:rPr sz="2000" spc="-5" dirty="0">
                <a:latin typeface="Arial Narrow"/>
                <a:cs typeface="Arial Narrow"/>
              </a:rPr>
              <a:t>a</a:t>
            </a:r>
            <a:r>
              <a:rPr sz="2000" spc="-10" dirty="0">
                <a:latin typeface="Arial Narrow"/>
                <a:cs typeface="Arial Narrow"/>
              </a:rPr>
              <a:t>p</a:t>
            </a:r>
            <a:r>
              <a:rPr sz="2000" spc="-5" dirty="0">
                <a:latin typeface="Arial Narrow"/>
                <a:cs typeface="Arial Narrow"/>
              </a:rPr>
              <a:t>pe</a:t>
            </a:r>
            <a:r>
              <a:rPr sz="2000" spc="-10" dirty="0">
                <a:latin typeface="Arial Narrow"/>
                <a:cs typeface="Arial Narrow"/>
              </a:rPr>
              <a:t>a</a:t>
            </a:r>
            <a:r>
              <a:rPr sz="2000" dirty="0">
                <a:latin typeface="Arial Narrow"/>
                <a:cs typeface="Arial Narrow"/>
              </a:rPr>
              <a:t>r </a:t>
            </a:r>
            <a:r>
              <a:rPr sz="2000" spc="-5" dirty="0">
                <a:latin typeface="Arial Narrow"/>
                <a:cs typeface="Arial Narrow"/>
              </a:rPr>
              <a:t>t</a:t>
            </a:r>
            <a:r>
              <a:rPr sz="2000" dirty="0">
                <a:latin typeface="Arial Narrow"/>
                <a:cs typeface="Arial Narrow"/>
              </a:rPr>
              <a:t>o</a:t>
            </a:r>
            <a:r>
              <a:rPr sz="2000" spc="-15" dirty="0">
                <a:latin typeface="Arial Narrow"/>
                <a:cs typeface="Arial Narrow"/>
              </a:rPr>
              <a:t> </a:t>
            </a:r>
            <a:r>
              <a:rPr sz="2000" spc="-5" dirty="0">
                <a:latin typeface="Arial Narrow"/>
                <a:cs typeface="Arial Narrow"/>
              </a:rPr>
              <a:t>pre</a:t>
            </a:r>
            <a:r>
              <a:rPr sz="2000" spc="-10" dirty="0">
                <a:latin typeface="Arial Narrow"/>
                <a:cs typeface="Arial Narrow"/>
              </a:rPr>
              <a:t>v</a:t>
            </a:r>
            <a:r>
              <a:rPr sz="2000" spc="-5" dirty="0">
                <a:latin typeface="Arial Narrow"/>
                <a:cs typeface="Arial Narrow"/>
              </a:rPr>
              <a:t>en</a:t>
            </a:r>
            <a:r>
              <a:rPr sz="2000" dirty="0">
                <a:latin typeface="Arial Narrow"/>
                <a:cs typeface="Arial Narrow"/>
              </a:rPr>
              <a:t>t</a:t>
            </a:r>
            <a:r>
              <a:rPr sz="2000" spc="-25" dirty="0">
                <a:latin typeface="Arial Narrow"/>
                <a:cs typeface="Arial Narrow"/>
              </a:rPr>
              <a:t> </a:t>
            </a:r>
            <a:r>
              <a:rPr sz="2000" spc="-10" dirty="0">
                <a:latin typeface="Arial Narrow"/>
                <a:cs typeface="Arial Narrow"/>
              </a:rPr>
              <a:t>c</a:t>
            </a:r>
            <a:r>
              <a:rPr sz="2000" spc="-5" dirty="0">
                <a:latin typeface="Arial Narrow"/>
                <a:cs typeface="Arial Narrow"/>
              </a:rPr>
              <a:t>o</a:t>
            </a:r>
            <a:r>
              <a:rPr sz="2000" spc="-10" dirty="0">
                <a:latin typeface="Arial Narrow"/>
                <a:cs typeface="Arial Narrow"/>
              </a:rPr>
              <a:t>l</a:t>
            </a:r>
            <a:r>
              <a:rPr sz="2000" spc="-5" dirty="0">
                <a:latin typeface="Arial Narrow"/>
                <a:cs typeface="Arial Narrow"/>
              </a:rPr>
              <a:t>d</a:t>
            </a:r>
            <a:r>
              <a:rPr sz="2000" dirty="0">
                <a:latin typeface="Arial Narrow"/>
                <a:cs typeface="Arial Narrow"/>
              </a:rPr>
              <a:t>s</a:t>
            </a:r>
            <a:r>
              <a:rPr sz="2000" spc="10" dirty="0">
                <a:latin typeface="Arial Narrow"/>
                <a:cs typeface="Arial Narrow"/>
              </a:rPr>
              <a:t> </a:t>
            </a:r>
            <a:r>
              <a:rPr sz="2000" spc="-5" dirty="0">
                <a:latin typeface="Arial Narrow"/>
                <a:cs typeface="Arial Narrow"/>
              </a:rPr>
              <a:t>o</a:t>
            </a:r>
            <a:r>
              <a:rPr sz="2000" dirty="0">
                <a:latin typeface="Arial Narrow"/>
                <a:cs typeface="Arial Narrow"/>
              </a:rPr>
              <a:t>r</a:t>
            </a:r>
            <a:r>
              <a:rPr sz="2000" spc="-15" dirty="0">
                <a:latin typeface="Arial Narrow"/>
                <a:cs typeface="Arial Narrow"/>
              </a:rPr>
              <a:t> </a:t>
            </a:r>
            <a:r>
              <a:rPr sz="2000" dirty="0">
                <a:latin typeface="Arial Narrow"/>
                <a:cs typeface="Arial Narrow"/>
              </a:rPr>
              <a:t>f</a:t>
            </a:r>
            <a:r>
              <a:rPr sz="2000" spc="-10" dirty="0">
                <a:latin typeface="Arial Narrow"/>
                <a:cs typeface="Arial Narrow"/>
              </a:rPr>
              <a:t>l</a:t>
            </a:r>
            <a:r>
              <a:rPr sz="2000" spc="-5" dirty="0">
                <a:latin typeface="Arial Narrow"/>
                <a:cs typeface="Arial Narrow"/>
              </a:rPr>
              <a:t>u.</a:t>
            </a:r>
            <a:endParaRPr sz="2000" dirty="0">
              <a:latin typeface="Arial Narrow"/>
              <a:cs typeface="Arial Narrow"/>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69008"/>
            <a:ext cx="8072119" cy="997068"/>
          </a:xfrm>
          <a:prstGeom prst="rect">
            <a:avLst/>
          </a:prstGeom>
        </p:spPr>
        <p:txBody>
          <a:bodyPr vert="horz" wrap="square" lIns="0" tIns="479425" rIns="0" bIns="0" rtlCol="0">
            <a:spAutoFit/>
          </a:bodyPr>
          <a:lstStyle/>
          <a:p>
            <a:pPr marL="12700">
              <a:lnSpc>
                <a:spcPts val="4025"/>
              </a:lnSpc>
            </a:pPr>
            <a:r>
              <a:rPr spc="-20" dirty="0"/>
              <a:t>He</a:t>
            </a:r>
            <a:r>
              <a:rPr spc="-30" dirty="0"/>
              <a:t>r</a:t>
            </a:r>
            <a:r>
              <a:rPr spc="-20" dirty="0"/>
              <a:t>bs</a:t>
            </a:r>
            <a:r>
              <a:rPr lang="en-US" spc="-20" dirty="0"/>
              <a:t>, spices,</a:t>
            </a:r>
            <a:r>
              <a:rPr spc="15" dirty="0"/>
              <a:t> </a:t>
            </a:r>
            <a:r>
              <a:rPr spc="-25" dirty="0"/>
              <a:t>an</a:t>
            </a:r>
            <a:r>
              <a:rPr spc="-20" dirty="0"/>
              <a:t>d</a:t>
            </a:r>
            <a:r>
              <a:rPr spc="-5" dirty="0"/>
              <a:t> </a:t>
            </a:r>
            <a:r>
              <a:rPr spc="-15" dirty="0"/>
              <a:t>diabetes</a:t>
            </a:r>
            <a:r>
              <a:rPr lang="en-US" spc="-15" dirty="0"/>
              <a:t>: </a:t>
            </a:r>
            <a:r>
              <a:rPr lang="en-US" i="1" spc="-15" dirty="0"/>
              <a:t>Cinnamon</a:t>
            </a:r>
            <a:endParaRPr i="1" spc="-15" dirty="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15</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42203" y="1524000"/>
            <a:ext cx="7988934" cy="4626908"/>
          </a:xfrm>
          <a:prstGeom prst="rect">
            <a:avLst/>
          </a:prstGeom>
        </p:spPr>
        <p:txBody>
          <a:bodyPr vert="horz" wrap="square" lIns="0" tIns="0" rIns="0" bIns="0" rtlCol="0">
            <a:spAutoFit/>
          </a:bodyPr>
          <a:lstStyle/>
          <a:p>
            <a:pPr marL="12700">
              <a:lnSpc>
                <a:spcPct val="100000"/>
              </a:lnSpc>
            </a:pPr>
            <a:r>
              <a:rPr sz="2400" b="1" spc="-15" dirty="0">
                <a:latin typeface="Arial Narrow"/>
                <a:cs typeface="Arial Narrow"/>
              </a:rPr>
              <a:t>Cinn</a:t>
            </a:r>
            <a:r>
              <a:rPr sz="2400" b="1" spc="-25" dirty="0">
                <a:latin typeface="Arial Narrow"/>
                <a:cs typeface="Arial Narrow"/>
              </a:rPr>
              <a:t>a</a:t>
            </a:r>
            <a:r>
              <a:rPr sz="2400" b="1" spc="-20" dirty="0">
                <a:latin typeface="Arial Narrow"/>
                <a:cs typeface="Arial Narrow"/>
              </a:rPr>
              <a:t>mom</a:t>
            </a:r>
            <a:endParaRPr sz="2400" dirty="0">
              <a:latin typeface="Arial Narrow"/>
              <a:cs typeface="Arial Narrow"/>
            </a:endParaRPr>
          </a:p>
          <a:p>
            <a:pPr marL="299085" marR="404495" indent="-286385">
              <a:lnSpc>
                <a:spcPts val="2280"/>
              </a:lnSpc>
              <a:spcBef>
                <a:spcPts val="900"/>
              </a:spcBef>
              <a:buClr>
                <a:srgbClr val="8085C1"/>
              </a:buClr>
              <a:buFont typeface="Wingdings"/>
              <a:buChar char=""/>
              <a:tabLst>
                <a:tab pos="299720" algn="l"/>
              </a:tabLst>
            </a:pPr>
            <a:r>
              <a:rPr sz="2000" dirty="0">
                <a:latin typeface="Arial Narrow"/>
                <a:cs typeface="Arial Narrow"/>
              </a:rPr>
              <a:t>Used</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5" dirty="0">
                <a:latin typeface="Arial Narrow"/>
                <a:cs typeface="Arial Narrow"/>
              </a:rPr>
              <a:t> </a:t>
            </a:r>
            <a:r>
              <a:rPr sz="2000" spc="-5" dirty="0">
                <a:latin typeface="Arial Narrow"/>
                <a:cs typeface="Arial Narrow"/>
              </a:rPr>
              <a:t>d</a:t>
            </a:r>
            <a:r>
              <a:rPr sz="2000" spc="-10" dirty="0">
                <a:latin typeface="Arial Narrow"/>
                <a:cs typeface="Arial Narrow"/>
              </a:rPr>
              <a:t>i</a:t>
            </a:r>
            <a:r>
              <a:rPr sz="2000" spc="-5" dirty="0">
                <a:latin typeface="Arial Narrow"/>
                <a:cs typeface="Arial Narrow"/>
              </a:rPr>
              <a:t>abe</a:t>
            </a:r>
            <a:r>
              <a:rPr sz="2000" spc="-10" dirty="0">
                <a:latin typeface="Arial Narrow"/>
                <a:cs typeface="Arial Narrow"/>
              </a:rPr>
              <a:t>t</a:t>
            </a:r>
            <a:r>
              <a:rPr sz="2000" spc="-5" dirty="0">
                <a:latin typeface="Arial Narrow"/>
                <a:cs typeface="Arial Narrow"/>
              </a:rPr>
              <a:t>e</a:t>
            </a:r>
            <a:r>
              <a:rPr sz="2000" spc="-10" dirty="0">
                <a:latin typeface="Arial Narrow"/>
                <a:cs typeface="Arial Narrow"/>
              </a:rPr>
              <a:t>s</a:t>
            </a:r>
            <a:r>
              <a:rPr sz="2000" dirty="0">
                <a:latin typeface="Arial Narrow"/>
                <a:cs typeface="Arial Narrow"/>
              </a:rPr>
              <a:t>, </a:t>
            </a:r>
            <a:r>
              <a:rPr sz="2000" spc="-5" dirty="0">
                <a:latin typeface="Arial Narrow"/>
                <a:cs typeface="Arial Narrow"/>
              </a:rPr>
              <a:t>mu</a:t>
            </a:r>
            <a:r>
              <a:rPr sz="2000" spc="-15" dirty="0">
                <a:latin typeface="Arial Narrow"/>
                <a:cs typeface="Arial Narrow"/>
              </a:rPr>
              <a:t>s</a:t>
            </a:r>
            <a:r>
              <a:rPr sz="2000" spc="-5" dirty="0">
                <a:latin typeface="Arial Narrow"/>
                <a:cs typeface="Arial Narrow"/>
              </a:rPr>
              <a:t>c</a:t>
            </a:r>
            <a:r>
              <a:rPr sz="2000" spc="-15" dirty="0">
                <a:latin typeface="Arial Narrow"/>
                <a:cs typeface="Arial Narrow"/>
              </a:rPr>
              <a:t>l</a:t>
            </a:r>
            <a:r>
              <a:rPr sz="2000" dirty="0">
                <a:latin typeface="Arial Narrow"/>
                <a:cs typeface="Arial Narrow"/>
              </a:rPr>
              <a:t>e</a:t>
            </a:r>
            <a:r>
              <a:rPr sz="2000" spc="5" dirty="0">
                <a:latin typeface="Arial Narrow"/>
                <a:cs typeface="Arial Narrow"/>
              </a:rPr>
              <a:t> </a:t>
            </a:r>
            <a:r>
              <a:rPr sz="2000" spc="-5" dirty="0">
                <a:latin typeface="Arial Narrow"/>
                <a:cs typeface="Arial Narrow"/>
              </a:rPr>
              <a:t>an</a:t>
            </a:r>
            <a:r>
              <a:rPr sz="2000" dirty="0">
                <a:latin typeface="Arial Narrow"/>
                <a:cs typeface="Arial Narrow"/>
              </a:rPr>
              <a:t>d</a:t>
            </a:r>
            <a:r>
              <a:rPr sz="2000" spc="-20" dirty="0">
                <a:latin typeface="Arial Narrow"/>
                <a:cs typeface="Arial Narrow"/>
              </a:rPr>
              <a:t> </a:t>
            </a:r>
            <a:r>
              <a:rPr sz="2000" spc="-5" dirty="0">
                <a:latin typeface="Arial Narrow"/>
                <a:cs typeface="Arial Narrow"/>
              </a:rPr>
              <a:t>ga</a:t>
            </a:r>
            <a:r>
              <a:rPr sz="2000" spc="-15" dirty="0">
                <a:latin typeface="Arial Narrow"/>
                <a:cs typeface="Arial Narrow"/>
              </a:rPr>
              <a:t>s</a:t>
            </a:r>
            <a:r>
              <a:rPr sz="2000" dirty="0">
                <a:latin typeface="Arial Narrow"/>
                <a:cs typeface="Arial Narrow"/>
              </a:rPr>
              <a:t>troint</a:t>
            </a:r>
            <a:r>
              <a:rPr sz="2000" spc="-10" dirty="0">
                <a:latin typeface="Arial Narrow"/>
                <a:cs typeface="Arial Narrow"/>
              </a:rPr>
              <a:t>e</a:t>
            </a:r>
            <a:r>
              <a:rPr sz="2000" spc="-5" dirty="0">
                <a:latin typeface="Arial Narrow"/>
                <a:cs typeface="Arial Narrow"/>
              </a:rPr>
              <a:t>s</a:t>
            </a:r>
            <a:r>
              <a:rPr sz="2000" spc="-10" dirty="0">
                <a:latin typeface="Arial Narrow"/>
                <a:cs typeface="Arial Narrow"/>
              </a:rPr>
              <a:t>t</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a</a:t>
            </a:r>
            <a:r>
              <a:rPr sz="2000" dirty="0">
                <a:latin typeface="Arial Narrow"/>
                <a:cs typeface="Arial Narrow"/>
              </a:rPr>
              <a:t>l </a:t>
            </a:r>
            <a:r>
              <a:rPr sz="2000" spc="-5" dirty="0">
                <a:latin typeface="Arial Narrow"/>
                <a:cs typeface="Arial Narrow"/>
              </a:rPr>
              <a:t>s</a:t>
            </a:r>
            <a:r>
              <a:rPr sz="2000" spc="-10" dirty="0">
                <a:latin typeface="Arial Narrow"/>
                <a:cs typeface="Arial Narrow"/>
              </a:rPr>
              <a:t>p</a:t>
            </a:r>
            <a:r>
              <a:rPr sz="2000" spc="-5" dirty="0">
                <a:latin typeface="Arial Narrow"/>
                <a:cs typeface="Arial Narrow"/>
              </a:rPr>
              <a:t>a</a:t>
            </a:r>
            <a:r>
              <a:rPr sz="2000" spc="-10" dirty="0">
                <a:latin typeface="Arial Narrow"/>
                <a:cs typeface="Arial Narrow"/>
              </a:rPr>
              <a:t>s</a:t>
            </a:r>
            <a:r>
              <a:rPr sz="2000" spc="-5" dirty="0">
                <a:latin typeface="Arial Narrow"/>
                <a:cs typeface="Arial Narrow"/>
              </a:rPr>
              <a:t>m</a:t>
            </a:r>
            <a:r>
              <a:rPr sz="2000" spc="-10" dirty="0">
                <a:latin typeface="Arial Narrow"/>
                <a:cs typeface="Arial Narrow"/>
              </a:rPr>
              <a:t>s</a:t>
            </a:r>
            <a:r>
              <a:rPr sz="2000" dirty="0">
                <a:latin typeface="Arial Narrow"/>
                <a:cs typeface="Arial Narrow"/>
              </a:rPr>
              <a:t>, </a:t>
            </a:r>
            <a:r>
              <a:rPr sz="2000" spc="-10" dirty="0">
                <a:latin typeface="Arial Narrow"/>
                <a:cs typeface="Arial Narrow"/>
              </a:rPr>
              <a:t>c</a:t>
            </a:r>
            <a:r>
              <a:rPr sz="2000" dirty="0">
                <a:latin typeface="Arial Narrow"/>
                <a:cs typeface="Arial Narrow"/>
              </a:rPr>
              <a:t>ramps,</a:t>
            </a:r>
            <a:r>
              <a:rPr sz="2000" spc="-10" dirty="0">
                <a:latin typeface="Arial Narrow"/>
                <a:cs typeface="Arial Narrow"/>
              </a:rPr>
              <a:t> </a:t>
            </a:r>
            <a:r>
              <a:rPr sz="2000" spc="-5" dirty="0">
                <a:latin typeface="Arial Narrow"/>
                <a:cs typeface="Arial Narrow"/>
              </a:rPr>
              <a:t>an</a:t>
            </a:r>
            <a:r>
              <a:rPr sz="2000" dirty="0">
                <a:latin typeface="Arial Narrow"/>
                <a:cs typeface="Arial Narrow"/>
              </a:rPr>
              <a:t>d</a:t>
            </a:r>
            <a:r>
              <a:rPr sz="2000" spc="-10" dirty="0">
                <a:latin typeface="Arial Narrow"/>
                <a:cs typeface="Arial Narrow"/>
              </a:rPr>
              <a:t> </a:t>
            </a:r>
            <a:r>
              <a:rPr sz="2000" dirty="0">
                <a:latin typeface="Arial Narrow"/>
                <a:cs typeface="Arial Narrow"/>
              </a:rPr>
              <a:t>rheumat</a:t>
            </a:r>
            <a:r>
              <a:rPr sz="2000" spc="-15" dirty="0">
                <a:latin typeface="Arial Narrow"/>
                <a:cs typeface="Arial Narrow"/>
              </a:rPr>
              <a:t>i</a:t>
            </a:r>
            <a:r>
              <a:rPr sz="2000" dirty="0">
                <a:latin typeface="Arial Narrow"/>
                <a:cs typeface="Arial Narrow"/>
              </a:rPr>
              <a:t>c </a:t>
            </a:r>
            <a:r>
              <a:rPr sz="2000" spc="-5" dirty="0">
                <a:latin typeface="Arial Narrow"/>
                <a:cs typeface="Arial Narrow"/>
              </a:rPr>
              <a:t>c</a:t>
            </a:r>
            <a:r>
              <a:rPr sz="2000" spc="-10" dirty="0">
                <a:latin typeface="Arial Narrow"/>
                <a:cs typeface="Arial Narrow"/>
              </a:rPr>
              <a:t>o</a:t>
            </a:r>
            <a:r>
              <a:rPr sz="2000" spc="-5" dirty="0">
                <a:latin typeface="Arial Narrow"/>
                <a:cs typeface="Arial Narrow"/>
              </a:rPr>
              <a:t>nd</a:t>
            </a:r>
            <a:r>
              <a:rPr sz="2000" spc="-10" dirty="0">
                <a:latin typeface="Arial Narrow"/>
                <a:cs typeface="Arial Narrow"/>
              </a:rPr>
              <a:t>i</a:t>
            </a:r>
            <a:r>
              <a:rPr sz="2000" dirty="0">
                <a:latin typeface="Arial Narrow"/>
                <a:cs typeface="Arial Narrow"/>
              </a:rPr>
              <a:t>ti</a:t>
            </a:r>
            <a:r>
              <a:rPr sz="2000" spc="-10" dirty="0">
                <a:latin typeface="Arial Narrow"/>
                <a:cs typeface="Arial Narrow"/>
              </a:rPr>
              <a:t>o</a:t>
            </a:r>
            <a:r>
              <a:rPr sz="2000" spc="-5" dirty="0">
                <a:latin typeface="Arial Narrow"/>
                <a:cs typeface="Arial Narrow"/>
              </a:rPr>
              <a:t>n</a:t>
            </a:r>
            <a:r>
              <a:rPr sz="2000" spc="-10" dirty="0">
                <a:latin typeface="Arial Narrow"/>
                <a:cs typeface="Arial Narrow"/>
              </a:rPr>
              <a:t>s</a:t>
            </a:r>
            <a:r>
              <a:rPr sz="2000" dirty="0">
                <a:latin typeface="Arial Narrow"/>
                <a:cs typeface="Arial Narrow"/>
              </a:rPr>
              <a:t>.</a:t>
            </a:r>
          </a:p>
          <a:p>
            <a:pPr marL="299085" indent="-286385">
              <a:lnSpc>
                <a:spcPts val="2340"/>
              </a:lnSpc>
              <a:spcBef>
                <a:spcPts val="1485"/>
              </a:spcBef>
              <a:buClr>
                <a:srgbClr val="8085C1"/>
              </a:buClr>
              <a:buFont typeface="Wingdings"/>
              <a:buChar char=""/>
              <a:tabLst>
                <a:tab pos="299720" algn="l"/>
              </a:tabLst>
            </a:pPr>
            <a:r>
              <a:rPr sz="2000" dirty="0">
                <a:latin typeface="Arial Narrow"/>
                <a:cs typeface="Arial Narrow"/>
              </a:rPr>
              <a:t>Res</a:t>
            </a:r>
            <a:r>
              <a:rPr sz="2000" spc="-10" dirty="0">
                <a:latin typeface="Arial Narrow"/>
                <a:cs typeface="Arial Narrow"/>
              </a:rPr>
              <a:t>e</a:t>
            </a:r>
            <a:r>
              <a:rPr sz="2000" spc="-5" dirty="0">
                <a:latin typeface="Arial Narrow"/>
                <a:cs typeface="Arial Narrow"/>
              </a:rPr>
              <a:t>arc</a:t>
            </a:r>
            <a:r>
              <a:rPr sz="2000" dirty="0">
                <a:latin typeface="Arial Narrow"/>
                <a:cs typeface="Arial Narrow"/>
              </a:rPr>
              <a:t>h</a:t>
            </a:r>
            <a:r>
              <a:rPr sz="2000" spc="5" dirty="0">
                <a:latin typeface="Arial Narrow"/>
                <a:cs typeface="Arial Narrow"/>
              </a:rPr>
              <a:t> </a:t>
            </a:r>
            <a:r>
              <a:rPr sz="2000" spc="-5" dirty="0">
                <a:latin typeface="Arial Narrow"/>
                <a:cs typeface="Arial Narrow"/>
              </a:rPr>
              <a:t>s</a:t>
            </a:r>
            <a:r>
              <a:rPr sz="2000" spc="-10" dirty="0">
                <a:latin typeface="Arial Narrow"/>
                <a:cs typeface="Arial Narrow"/>
              </a:rPr>
              <a:t>u</a:t>
            </a:r>
            <a:r>
              <a:rPr sz="2000" spc="-5" dirty="0">
                <a:latin typeface="Arial Narrow"/>
                <a:cs typeface="Arial Narrow"/>
              </a:rPr>
              <a:t>gge</a:t>
            </a:r>
            <a:r>
              <a:rPr sz="2000" spc="-15" dirty="0">
                <a:latin typeface="Arial Narrow"/>
                <a:cs typeface="Arial Narrow"/>
              </a:rPr>
              <a:t>s</a:t>
            </a:r>
            <a:r>
              <a:rPr sz="2000" dirty="0">
                <a:latin typeface="Arial Narrow"/>
                <a:cs typeface="Arial Narrow"/>
              </a:rPr>
              <a:t>ts </a:t>
            </a:r>
            <a:r>
              <a:rPr sz="2000" spc="-5" dirty="0">
                <a:latin typeface="Arial Narrow"/>
                <a:cs typeface="Arial Narrow"/>
              </a:rPr>
              <a:t>tha</a:t>
            </a:r>
            <a:r>
              <a:rPr sz="2000" dirty="0">
                <a:latin typeface="Arial Narrow"/>
                <a:cs typeface="Arial Narrow"/>
              </a:rPr>
              <a:t>t</a:t>
            </a:r>
            <a:r>
              <a:rPr sz="2000" spc="-20" dirty="0">
                <a:latin typeface="Arial Narrow"/>
                <a:cs typeface="Arial Narrow"/>
              </a:rPr>
              <a:t> </a:t>
            </a:r>
            <a:r>
              <a:rPr sz="2000" spc="-5" dirty="0">
                <a:latin typeface="Arial Narrow"/>
                <a:cs typeface="Arial Narrow"/>
              </a:rPr>
              <a:t>ther</a:t>
            </a:r>
            <a:r>
              <a:rPr sz="2000" dirty="0">
                <a:latin typeface="Arial Narrow"/>
                <a:cs typeface="Arial Narrow"/>
              </a:rPr>
              <a:t>e</a:t>
            </a:r>
            <a:r>
              <a:rPr sz="2000" spc="-5" dirty="0">
                <a:latin typeface="Arial Narrow"/>
                <a:cs typeface="Arial Narrow"/>
              </a:rPr>
              <a:t> i</a:t>
            </a:r>
            <a:r>
              <a:rPr sz="2000" dirty="0">
                <a:latin typeface="Arial Narrow"/>
                <a:cs typeface="Arial Narrow"/>
              </a:rPr>
              <a:t>s</a:t>
            </a:r>
            <a:r>
              <a:rPr sz="2000" spc="-10" dirty="0">
                <a:latin typeface="Arial Narrow"/>
                <a:cs typeface="Arial Narrow"/>
              </a:rPr>
              <a:t> c</a:t>
            </a:r>
            <a:r>
              <a:rPr sz="2000" spc="-5" dirty="0">
                <a:latin typeface="Arial Narrow"/>
                <a:cs typeface="Arial Narrow"/>
              </a:rPr>
              <a:t>ontrad</a:t>
            </a:r>
            <a:r>
              <a:rPr sz="2000" spc="-10" dirty="0">
                <a:latin typeface="Arial Narrow"/>
                <a:cs typeface="Arial Narrow"/>
              </a:rPr>
              <a:t>i</a:t>
            </a:r>
            <a:r>
              <a:rPr sz="2000" spc="-5" dirty="0">
                <a:latin typeface="Arial Narrow"/>
                <a:cs typeface="Arial Narrow"/>
              </a:rPr>
              <a:t>c</a:t>
            </a:r>
            <a:r>
              <a:rPr sz="2000" spc="-10" dirty="0">
                <a:latin typeface="Arial Narrow"/>
                <a:cs typeface="Arial Narrow"/>
              </a:rPr>
              <a:t>t</a:t>
            </a:r>
            <a:r>
              <a:rPr sz="2000" spc="-5" dirty="0">
                <a:latin typeface="Arial Narrow"/>
                <a:cs typeface="Arial Narrow"/>
              </a:rPr>
              <a:t>or</a:t>
            </a:r>
            <a:r>
              <a:rPr sz="2000" dirty="0">
                <a:latin typeface="Arial Narrow"/>
                <a:cs typeface="Arial Narrow"/>
              </a:rPr>
              <a:t>y</a:t>
            </a:r>
            <a:r>
              <a:rPr sz="2000" spc="5" dirty="0">
                <a:latin typeface="Arial Narrow"/>
                <a:cs typeface="Arial Narrow"/>
              </a:rPr>
              <a:t> </a:t>
            </a:r>
            <a:r>
              <a:rPr sz="2000" spc="-5" dirty="0">
                <a:latin typeface="Arial Narrow"/>
                <a:cs typeface="Arial Narrow"/>
              </a:rPr>
              <a:t>e</a:t>
            </a:r>
            <a:r>
              <a:rPr sz="2000" spc="-10" dirty="0">
                <a:latin typeface="Arial Narrow"/>
                <a:cs typeface="Arial Narrow"/>
              </a:rPr>
              <a:t>v</a:t>
            </a:r>
            <a:r>
              <a:rPr sz="2000" spc="-5" dirty="0">
                <a:latin typeface="Arial Narrow"/>
                <a:cs typeface="Arial Narrow"/>
              </a:rPr>
              <a:t>i</a:t>
            </a:r>
            <a:r>
              <a:rPr sz="2000" spc="-10" dirty="0">
                <a:latin typeface="Arial Narrow"/>
                <a:cs typeface="Arial Narrow"/>
              </a:rPr>
              <a:t>d</a:t>
            </a:r>
            <a:r>
              <a:rPr sz="2000" spc="-5" dirty="0">
                <a:latin typeface="Arial Narrow"/>
                <a:cs typeface="Arial Narrow"/>
              </a:rPr>
              <a:t>en</a:t>
            </a:r>
            <a:r>
              <a:rPr sz="2000" spc="-15" dirty="0">
                <a:latin typeface="Arial Narrow"/>
                <a:cs typeface="Arial Narrow"/>
              </a:rPr>
              <a:t>c</a:t>
            </a:r>
            <a:r>
              <a:rPr sz="2000" dirty="0">
                <a:latin typeface="Arial Narrow"/>
                <a:cs typeface="Arial Narrow"/>
              </a:rPr>
              <a:t>e</a:t>
            </a:r>
            <a:r>
              <a:rPr sz="2000" spc="20" dirty="0">
                <a:latin typeface="Arial Narrow"/>
                <a:cs typeface="Arial Narrow"/>
              </a:rPr>
              <a:t> </a:t>
            </a:r>
            <a:r>
              <a:rPr sz="2000" spc="-5" dirty="0">
                <a:latin typeface="Arial Narrow"/>
                <a:cs typeface="Arial Narrow"/>
              </a:rPr>
              <a:t>abo</a:t>
            </a:r>
            <a:r>
              <a:rPr sz="2000" spc="-10" dirty="0">
                <a:latin typeface="Arial Narrow"/>
                <a:cs typeface="Arial Narrow"/>
              </a:rPr>
              <a:t>u</a:t>
            </a:r>
            <a:r>
              <a:rPr sz="2000" dirty="0">
                <a:latin typeface="Arial Narrow"/>
                <a:cs typeface="Arial Narrow"/>
              </a:rPr>
              <a:t>t</a:t>
            </a:r>
            <a:r>
              <a:rPr sz="2000" spc="-15" dirty="0">
                <a:latin typeface="Arial Narrow"/>
                <a:cs typeface="Arial Narrow"/>
              </a:rPr>
              <a:t> </a:t>
            </a:r>
            <a:r>
              <a:rPr sz="2000" spc="-5" dirty="0">
                <a:latin typeface="Arial Narrow"/>
                <a:cs typeface="Arial Narrow"/>
              </a:rPr>
              <a:t>th</a:t>
            </a:r>
            <a:r>
              <a:rPr sz="2000" dirty="0">
                <a:latin typeface="Arial Narrow"/>
                <a:cs typeface="Arial Narrow"/>
              </a:rPr>
              <a:t>e</a:t>
            </a:r>
            <a:r>
              <a:rPr sz="2000" spc="-20" dirty="0">
                <a:latin typeface="Arial Narrow"/>
                <a:cs typeface="Arial Narrow"/>
              </a:rPr>
              <a:t> </a:t>
            </a:r>
            <a:r>
              <a:rPr sz="2000" spc="-5" dirty="0">
                <a:latin typeface="Arial Narrow"/>
                <a:cs typeface="Arial Narrow"/>
              </a:rPr>
              <a:t>effe</a:t>
            </a:r>
            <a:r>
              <a:rPr sz="2000" spc="-15" dirty="0">
                <a:latin typeface="Arial Narrow"/>
                <a:cs typeface="Arial Narrow"/>
              </a:rPr>
              <a:t>c</a:t>
            </a:r>
            <a:r>
              <a:rPr sz="2000" dirty="0">
                <a:latin typeface="Arial Narrow"/>
                <a:cs typeface="Arial Narrow"/>
              </a:rPr>
              <a:t>ti</a:t>
            </a:r>
            <a:r>
              <a:rPr sz="2000" spc="-15" dirty="0">
                <a:latin typeface="Arial Narrow"/>
                <a:cs typeface="Arial Narrow"/>
              </a:rPr>
              <a:t>v</a:t>
            </a:r>
            <a:r>
              <a:rPr sz="2000" spc="-5" dirty="0">
                <a:latin typeface="Arial Narrow"/>
                <a:cs typeface="Arial Narrow"/>
              </a:rPr>
              <a:t>ene</a:t>
            </a:r>
            <a:r>
              <a:rPr sz="2000" spc="-15" dirty="0">
                <a:latin typeface="Arial Narrow"/>
                <a:cs typeface="Arial Narrow"/>
              </a:rPr>
              <a:t>s</a:t>
            </a:r>
            <a:r>
              <a:rPr sz="2000" dirty="0">
                <a:latin typeface="Arial Narrow"/>
                <a:cs typeface="Arial Narrow"/>
              </a:rPr>
              <a:t>s </a:t>
            </a:r>
            <a:r>
              <a:rPr sz="2000" spc="-5" dirty="0">
                <a:latin typeface="Arial Narrow"/>
                <a:cs typeface="Arial Narrow"/>
              </a:rPr>
              <a:t>of</a:t>
            </a:r>
            <a:endParaRPr sz="2000" dirty="0">
              <a:latin typeface="Arial Narrow"/>
              <a:cs typeface="Arial Narrow"/>
            </a:endParaRPr>
          </a:p>
          <a:p>
            <a:pPr marL="299085">
              <a:lnSpc>
                <a:spcPts val="2340"/>
              </a:lnSpc>
            </a:pPr>
            <a:r>
              <a:rPr sz="2000" spc="-10" dirty="0">
                <a:latin typeface="Arial Narrow"/>
                <a:cs typeface="Arial Narrow"/>
              </a:rPr>
              <a:t>c</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na</a:t>
            </a:r>
            <a:r>
              <a:rPr sz="2000" spc="-10" dirty="0">
                <a:latin typeface="Arial Narrow"/>
                <a:cs typeface="Arial Narrow"/>
              </a:rPr>
              <a:t>m</a:t>
            </a:r>
            <a:r>
              <a:rPr sz="2000" spc="-5" dirty="0">
                <a:latin typeface="Arial Narrow"/>
                <a:cs typeface="Arial Narrow"/>
              </a:rPr>
              <a:t>o</a:t>
            </a:r>
            <a:r>
              <a:rPr sz="2000" dirty="0">
                <a:latin typeface="Arial Narrow"/>
                <a:cs typeface="Arial Narrow"/>
              </a:rPr>
              <a:t>n</a:t>
            </a:r>
            <a:r>
              <a:rPr sz="2000" spc="-5" dirty="0">
                <a:latin typeface="Arial Narrow"/>
                <a:cs typeface="Arial Narrow"/>
              </a:rPr>
              <a:t> fo</a:t>
            </a:r>
            <a:r>
              <a:rPr sz="2000" dirty="0">
                <a:latin typeface="Arial Narrow"/>
                <a:cs typeface="Arial Narrow"/>
              </a:rPr>
              <a:t>r</a:t>
            </a:r>
            <a:r>
              <a:rPr sz="2000" spc="-15" dirty="0">
                <a:latin typeface="Arial Narrow"/>
                <a:cs typeface="Arial Narrow"/>
              </a:rPr>
              <a:t> </a:t>
            </a:r>
            <a:r>
              <a:rPr sz="2000" dirty="0">
                <a:latin typeface="Arial Narrow"/>
                <a:cs typeface="Arial Narrow"/>
              </a:rPr>
              <a:t>treat</a:t>
            </a:r>
            <a:r>
              <a:rPr sz="2000" spc="-15" dirty="0">
                <a:latin typeface="Arial Narrow"/>
                <a:cs typeface="Arial Narrow"/>
              </a:rPr>
              <a:t>i</a:t>
            </a:r>
            <a:r>
              <a:rPr sz="2000" spc="-5" dirty="0">
                <a:latin typeface="Arial Narrow"/>
                <a:cs typeface="Arial Narrow"/>
              </a:rPr>
              <a:t>n</a:t>
            </a:r>
            <a:r>
              <a:rPr sz="2000" dirty="0">
                <a:latin typeface="Arial Narrow"/>
                <a:cs typeface="Arial Narrow"/>
              </a:rPr>
              <a:t>g</a:t>
            </a:r>
            <a:r>
              <a:rPr sz="2000" spc="-20" dirty="0">
                <a:latin typeface="Arial Narrow"/>
                <a:cs typeface="Arial Narrow"/>
              </a:rPr>
              <a:t> </a:t>
            </a:r>
            <a:r>
              <a:rPr sz="2000" spc="-5" dirty="0">
                <a:latin typeface="Arial Narrow"/>
                <a:cs typeface="Arial Narrow"/>
              </a:rPr>
              <a:t>d</a:t>
            </a:r>
            <a:r>
              <a:rPr sz="2000" spc="-10" dirty="0">
                <a:latin typeface="Arial Narrow"/>
                <a:cs typeface="Arial Narrow"/>
              </a:rPr>
              <a:t>i</a:t>
            </a:r>
            <a:r>
              <a:rPr sz="2000" spc="-5" dirty="0">
                <a:latin typeface="Arial Narrow"/>
                <a:cs typeface="Arial Narrow"/>
              </a:rPr>
              <a:t>ab</a:t>
            </a:r>
            <a:r>
              <a:rPr sz="2000" spc="-10" dirty="0">
                <a:latin typeface="Arial Narrow"/>
                <a:cs typeface="Arial Narrow"/>
              </a:rPr>
              <a:t>e</a:t>
            </a:r>
            <a:r>
              <a:rPr sz="2000" dirty="0">
                <a:latin typeface="Arial Narrow"/>
                <a:cs typeface="Arial Narrow"/>
              </a:rPr>
              <a:t>te</a:t>
            </a:r>
            <a:r>
              <a:rPr sz="2000" spc="-10" dirty="0">
                <a:latin typeface="Arial Narrow"/>
                <a:cs typeface="Arial Narrow"/>
              </a:rPr>
              <a:t>s</a:t>
            </a:r>
            <a:r>
              <a:rPr sz="2000" dirty="0">
                <a:latin typeface="Arial Narrow"/>
                <a:cs typeface="Arial Narrow"/>
              </a:rPr>
              <a:t>.</a:t>
            </a:r>
          </a:p>
          <a:p>
            <a:pPr marL="299085" indent="-286385">
              <a:lnSpc>
                <a:spcPts val="2340"/>
              </a:lnSpc>
              <a:spcBef>
                <a:spcPts val="1540"/>
              </a:spcBef>
              <a:buClr>
                <a:srgbClr val="8085C1"/>
              </a:buClr>
              <a:buFont typeface="Wingdings"/>
              <a:buChar char=""/>
              <a:tabLst>
                <a:tab pos="299720" algn="l"/>
              </a:tabLst>
            </a:pPr>
            <a:r>
              <a:rPr sz="2000" spc="-5" dirty="0">
                <a:latin typeface="Arial Narrow"/>
                <a:cs typeface="Arial Narrow"/>
              </a:rPr>
              <a:t>I</a:t>
            </a:r>
            <a:r>
              <a:rPr sz="2000" dirty="0">
                <a:latin typeface="Arial Narrow"/>
                <a:cs typeface="Arial Narrow"/>
              </a:rPr>
              <a:t>n</a:t>
            </a:r>
            <a:r>
              <a:rPr sz="2000" spc="-20" dirty="0">
                <a:latin typeface="Arial Narrow"/>
                <a:cs typeface="Arial Narrow"/>
              </a:rPr>
              <a:t> </a:t>
            </a:r>
            <a:r>
              <a:rPr sz="2000" spc="-5" dirty="0">
                <a:latin typeface="Arial Narrow"/>
                <a:cs typeface="Arial Narrow"/>
              </a:rPr>
              <a:t>on</a:t>
            </a:r>
            <a:r>
              <a:rPr sz="2000" dirty="0">
                <a:latin typeface="Arial Narrow"/>
                <a:cs typeface="Arial Narrow"/>
              </a:rPr>
              <a:t>e</a:t>
            </a:r>
            <a:r>
              <a:rPr sz="2000" spc="-5" dirty="0">
                <a:latin typeface="Arial Narrow"/>
                <a:cs typeface="Arial Narrow"/>
              </a:rPr>
              <a:t> s</a:t>
            </a:r>
            <a:r>
              <a:rPr sz="2000" spc="-10" dirty="0">
                <a:latin typeface="Arial Narrow"/>
                <a:cs typeface="Arial Narrow"/>
              </a:rPr>
              <a:t>t</a:t>
            </a:r>
            <a:r>
              <a:rPr sz="2000" spc="-5" dirty="0">
                <a:latin typeface="Arial Narrow"/>
                <a:cs typeface="Arial Narrow"/>
              </a:rPr>
              <a:t>ud</a:t>
            </a:r>
            <a:r>
              <a:rPr sz="2000" spc="-15" dirty="0">
                <a:latin typeface="Arial Narrow"/>
                <a:cs typeface="Arial Narrow"/>
              </a:rPr>
              <a:t>y</a:t>
            </a:r>
            <a:r>
              <a:rPr sz="2000" dirty="0">
                <a:latin typeface="Arial Narrow"/>
                <a:cs typeface="Arial Narrow"/>
              </a:rPr>
              <a:t>, </a:t>
            </a:r>
            <a:r>
              <a:rPr sz="2000" spc="-10" dirty="0">
                <a:latin typeface="Arial Narrow"/>
                <a:cs typeface="Arial Narrow"/>
              </a:rPr>
              <a:t>c</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nam</a:t>
            </a:r>
            <a:r>
              <a:rPr sz="2000" spc="-10" dirty="0">
                <a:latin typeface="Arial Narrow"/>
                <a:cs typeface="Arial Narrow"/>
              </a:rPr>
              <a:t>o</a:t>
            </a:r>
            <a:r>
              <a:rPr sz="2000" dirty="0">
                <a:latin typeface="Arial Narrow"/>
                <a:cs typeface="Arial Narrow"/>
              </a:rPr>
              <a:t>n </a:t>
            </a:r>
            <a:r>
              <a:rPr sz="2000" spc="-5" dirty="0">
                <a:latin typeface="Arial Narrow"/>
                <a:cs typeface="Arial Narrow"/>
              </a:rPr>
              <a:t>1</a:t>
            </a:r>
            <a:r>
              <a:rPr sz="2000" dirty="0">
                <a:latin typeface="Arial Narrow"/>
                <a:cs typeface="Arial Narrow"/>
              </a:rPr>
              <a:t>,</a:t>
            </a:r>
            <a:r>
              <a:rPr sz="2000" spc="-15" dirty="0">
                <a:latin typeface="Arial Narrow"/>
                <a:cs typeface="Arial Narrow"/>
              </a:rPr>
              <a:t> </a:t>
            </a:r>
            <a:r>
              <a:rPr sz="2000" spc="-5" dirty="0">
                <a:latin typeface="Arial Narrow"/>
                <a:cs typeface="Arial Narrow"/>
              </a:rPr>
              <a:t>3</a:t>
            </a:r>
            <a:r>
              <a:rPr sz="2000" dirty="0">
                <a:latin typeface="Arial Narrow"/>
                <a:cs typeface="Arial Narrow"/>
              </a:rPr>
              <a:t>,</a:t>
            </a:r>
            <a:r>
              <a:rPr sz="2000" spc="-15" dirty="0">
                <a:latin typeface="Arial Narrow"/>
                <a:cs typeface="Arial Narrow"/>
              </a:rPr>
              <a:t> </a:t>
            </a:r>
            <a:r>
              <a:rPr sz="2000" spc="-5" dirty="0">
                <a:latin typeface="Arial Narrow"/>
                <a:cs typeface="Arial Narrow"/>
              </a:rPr>
              <a:t>o</a:t>
            </a:r>
            <a:r>
              <a:rPr sz="2000" dirty="0">
                <a:latin typeface="Arial Narrow"/>
                <a:cs typeface="Arial Narrow"/>
              </a:rPr>
              <a:t>r</a:t>
            </a:r>
            <a:r>
              <a:rPr sz="2000" spc="-10" dirty="0">
                <a:latin typeface="Arial Narrow"/>
                <a:cs typeface="Arial Narrow"/>
              </a:rPr>
              <a:t> </a:t>
            </a:r>
            <a:r>
              <a:rPr sz="2000" dirty="0">
                <a:latin typeface="Arial Narrow"/>
                <a:cs typeface="Arial Narrow"/>
              </a:rPr>
              <a:t>6 </a:t>
            </a:r>
            <a:r>
              <a:rPr sz="2000" spc="-5" dirty="0">
                <a:latin typeface="Arial Narrow"/>
                <a:cs typeface="Arial Narrow"/>
              </a:rPr>
              <a:t>gram</a:t>
            </a:r>
            <a:r>
              <a:rPr sz="2000" dirty="0">
                <a:latin typeface="Arial Narrow"/>
                <a:cs typeface="Arial Narrow"/>
              </a:rPr>
              <a:t>s</a:t>
            </a:r>
            <a:r>
              <a:rPr sz="2000" spc="-10" dirty="0">
                <a:latin typeface="Arial Narrow"/>
                <a:cs typeface="Arial Narrow"/>
              </a:rPr>
              <a:t> </a:t>
            </a:r>
            <a:r>
              <a:rPr sz="2000" spc="-5" dirty="0">
                <a:latin typeface="Arial Narrow"/>
                <a:cs typeface="Arial Narrow"/>
              </a:rPr>
              <a:t>da</a:t>
            </a:r>
            <a:r>
              <a:rPr sz="2000" spc="-15" dirty="0">
                <a:latin typeface="Arial Narrow"/>
                <a:cs typeface="Arial Narrow"/>
              </a:rPr>
              <a:t>i</a:t>
            </a:r>
            <a:r>
              <a:rPr sz="2000" spc="-5" dirty="0">
                <a:latin typeface="Arial Narrow"/>
                <a:cs typeface="Arial Narrow"/>
              </a:rPr>
              <a:t>l</a:t>
            </a:r>
            <a:r>
              <a:rPr sz="2000" dirty="0">
                <a:latin typeface="Arial Narrow"/>
                <a:cs typeface="Arial Narrow"/>
              </a:rPr>
              <a:t>y</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5" dirty="0">
                <a:latin typeface="Arial Narrow"/>
                <a:cs typeface="Arial Narrow"/>
              </a:rPr>
              <a:t> </a:t>
            </a:r>
            <a:r>
              <a:rPr sz="2000" spc="-5" dirty="0">
                <a:latin typeface="Arial Narrow"/>
                <a:cs typeface="Arial Narrow"/>
              </a:rPr>
              <a:t>4</a:t>
            </a:r>
            <a:r>
              <a:rPr sz="2000" dirty="0">
                <a:latin typeface="Arial Narrow"/>
                <a:cs typeface="Arial Narrow"/>
              </a:rPr>
              <a:t>0 </a:t>
            </a:r>
            <a:r>
              <a:rPr sz="2000" spc="-10" dirty="0">
                <a:latin typeface="Arial Narrow"/>
                <a:cs typeface="Arial Narrow"/>
              </a:rPr>
              <a:t>d</a:t>
            </a:r>
            <a:r>
              <a:rPr sz="2000" spc="-5" dirty="0">
                <a:latin typeface="Arial Narrow"/>
                <a:cs typeface="Arial Narrow"/>
              </a:rPr>
              <a:t>a</a:t>
            </a:r>
            <a:r>
              <a:rPr sz="2000" spc="-10" dirty="0">
                <a:latin typeface="Arial Narrow"/>
                <a:cs typeface="Arial Narrow"/>
              </a:rPr>
              <a:t>y</a:t>
            </a:r>
            <a:r>
              <a:rPr sz="2000" dirty="0">
                <a:latin typeface="Arial Narrow"/>
                <a:cs typeface="Arial Narrow"/>
              </a:rPr>
              <a:t>s </a:t>
            </a:r>
            <a:r>
              <a:rPr sz="2000" spc="-5" dirty="0">
                <a:latin typeface="Arial Narrow"/>
                <a:cs typeface="Arial Narrow"/>
              </a:rPr>
              <a:t>lowere</a:t>
            </a:r>
            <a:r>
              <a:rPr sz="2000" dirty="0">
                <a:latin typeface="Arial Narrow"/>
                <a:cs typeface="Arial Narrow"/>
              </a:rPr>
              <a:t>d</a:t>
            </a:r>
            <a:r>
              <a:rPr sz="2000" spc="5" dirty="0">
                <a:latin typeface="Arial Narrow"/>
                <a:cs typeface="Arial Narrow"/>
              </a:rPr>
              <a:t> </a:t>
            </a:r>
            <a:r>
              <a:rPr sz="2000" spc="-5" dirty="0">
                <a:latin typeface="Arial Narrow"/>
                <a:cs typeface="Arial Narrow"/>
              </a:rPr>
              <a:t>g</a:t>
            </a:r>
            <a:r>
              <a:rPr sz="2000" spc="-10" dirty="0">
                <a:latin typeface="Arial Narrow"/>
                <a:cs typeface="Arial Narrow"/>
              </a:rPr>
              <a:t>l</a:t>
            </a:r>
            <a:r>
              <a:rPr sz="2000" spc="-5" dirty="0">
                <a:latin typeface="Arial Narrow"/>
                <a:cs typeface="Arial Narrow"/>
              </a:rPr>
              <a:t>u</a:t>
            </a:r>
            <a:r>
              <a:rPr sz="2000" spc="-10" dirty="0">
                <a:latin typeface="Arial Narrow"/>
                <a:cs typeface="Arial Narrow"/>
              </a:rPr>
              <a:t>c</a:t>
            </a:r>
            <a:r>
              <a:rPr sz="2000" spc="-5" dirty="0">
                <a:latin typeface="Arial Narrow"/>
                <a:cs typeface="Arial Narrow"/>
              </a:rPr>
              <a:t>o</a:t>
            </a:r>
            <a:r>
              <a:rPr sz="2000" spc="-10" dirty="0">
                <a:latin typeface="Arial Narrow"/>
                <a:cs typeface="Arial Narrow"/>
              </a:rPr>
              <a:t>s</a:t>
            </a:r>
            <a:r>
              <a:rPr sz="2000" dirty="0">
                <a:latin typeface="Arial Narrow"/>
                <a:cs typeface="Arial Narrow"/>
              </a:rPr>
              <a:t>e</a:t>
            </a:r>
            <a:r>
              <a:rPr sz="2000" spc="10" dirty="0">
                <a:latin typeface="Arial Narrow"/>
                <a:cs typeface="Arial Narrow"/>
              </a:rPr>
              <a:t> </a:t>
            </a:r>
            <a:r>
              <a:rPr sz="2000" spc="-5" dirty="0">
                <a:latin typeface="Arial Narrow"/>
                <a:cs typeface="Arial Narrow"/>
              </a:rPr>
              <a:t>b</a:t>
            </a:r>
            <a:r>
              <a:rPr sz="2000" dirty="0">
                <a:latin typeface="Arial Narrow"/>
                <a:cs typeface="Arial Narrow"/>
              </a:rPr>
              <a:t>y</a:t>
            </a:r>
            <a:r>
              <a:rPr sz="2000" spc="-10" dirty="0">
                <a:latin typeface="Arial Narrow"/>
                <a:cs typeface="Arial Narrow"/>
              </a:rPr>
              <a:t> </a:t>
            </a:r>
            <a:r>
              <a:rPr sz="2000" spc="-5" dirty="0">
                <a:latin typeface="Arial Narrow"/>
                <a:cs typeface="Arial Narrow"/>
              </a:rPr>
              <a:t>18%</a:t>
            </a:r>
            <a:endParaRPr sz="2000" dirty="0">
              <a:latin typeface="Arial Narrow"/>
              <a:cs typeface="Arial Narrow"/>
            </a:endParaRPr>
          </a:p>
          <a:p>
            <a:pPr marL="299085">
              <a:lnSpc>
                <a:spcPts val="2340"/>
              </a:lnSpc>
            </a:pPr>
            <a:r>
              <a:rPr sz="2000" spc="-5" dirty="0">
                <a:latin typeface="Arial Narrow"/>
                <a:cs typeface="Arial Narrow"/>
              </a:rPr>
              <a:t>t</a:t>
            </a:r>
            <a:r>
              <a:rPr sz="2000" dirty="0">
                <a:latin typeface="Arial Narrow"/>
                <a:cs typeface="Arial Narrow"/>
              </a:rPr>
              <a:t>o</a:t>
            </a:r>
            <a:r>
              <a:rPr sz="2000" spc="-15" dirty="0">
                <a:latin typeface="Arial Narrow"/>
                <a:cs typeface="Arial Narrow"/>
              </a:rPr>
              <a:t> </a:t>
            </a:r>
            <a:r>
              <a:rPr sz="2000" spc="-5" dirty="0">
                <a:latin typeface="Arial Narrow"/>
                <a:cs typeface="Arial Narrow"/>
              </a:rPr>
              <a:t>29</a:t>
            </a:r>
            <a:r>
              <a:rPr sz="2000" spc="-45" dirty="0">
                <a:latin typeface="Arial Narrow"/>
                <a:cs typeface="Arial Narrow"/>
              </a:rPr>
              <a:t>%</a:t>
            </a:r>
            <a:r>
              <a:rPr sz="2000" dirty="0">
                <a:latin typeface="Arial Narrow"/>
                <a:cs typeface="Arial Narrow"/>
              </a:rPr>
              <a:t>.</a:t>
            </a:r>
          </a:p>
          <a:p>
            <a:pPr marL="299085" marR="167640" indent="-286385">
              <a:lnSpc>
                <a:spcPts val="2280"/>
              </a:lnSpc>
              <a:spcBef>
                <a:spcPts val="894"/>
              </a:spcBef>
              <a:buClr>
                <a:srgbClr val="8085C1"/>
              </a:buClr>
              <a:buFont typeface="Wingdings"/>
              <a:buChar char=""/>
              <a:tabLst>
                <a:tab pos="299720" algn="l"/>
              </a:tabLst>
            </a:pPr>
            <a:r>
              <a:rPr sz="2000" dirty="0">
                <a:latin typeface="Arial Narrow"/>
                <a:cs typeface="Arial Narrow"/>
              </a:rPr>
              <a:t>A</a:t>
            </a:r>
            <a:r>
              <a:rPr sz="2000" spc="-10" dirty="0">
                <a:latin typeface="Arial Narrow"/>
                <a:cs typeface="Arial Narrow"/>
              </a:rPr>
              <a:t>n</a:t>
            </a:r>
            <a:r>
              <a:rPr sz="2000" spc="-5" dirty="0">
                <a:latin typeface="Arial Narrow"/>
                <a:cs typeface="Arial Narrow"/>
              </a:rPr>
              <a:t>oth</a:t>
            </a:r>
            <a:r>
              <a:rPr sz="2000" spc="-10" dirty="0">
                <a:latin typeface="Arial Narrow"/>
                <a:cs typeface="Arial Narrow"/>
              </a:rPr>
              <a:t>e</a:t>
            </a:r>
            <a:r>
              <a:rPr sz="2000" dirty="0">
                <a:latin typeface="Arial Narrow"/>
                <a:cs typeface="Arial Narrow"/>
              </a:rPr>
              <a:t>r</a:t>
            </a:r>
            <a:r>
              <a:rPr sz="2000" spc="5" dirty="0">
                <a:latin typeface="Arial Narrow"/>
                <a:cs typeface="Arial Narrow"/>
              </a:rPr>
              <a:t> </a:t>
            </a:r>
            <a:r>
              <a:rPr sz="2000" spc="-5" dirty="0">
                <a:latin typeface="Arial Narrow"/>
                <a:cs typeface="Arial Narrow"/>
              </a:rPr>
              <a:t>c</a:t>
            </a:r>
            <a:r>
              <a:rPr sz="2000" spc="-15" dirty="0">
                <a:latin typeface="Arial Narrow"/>
                <a:cs typeface="Arial Narrow"/>
              </a:rPr>
              <a:t>l</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i</a:t>
            </a:r>
            <a:r>
              <a:rPr sz="2000" spc="-15" dirty="0">
                <a:latin typeface="Arial Narrow"/>
                <a:cs typeface="Arial Narrow"/>
              </a:rPr>
              <a:t>c</a:t>
            </a:r>
            <a:r>
              <a:rPr sz="2000" spc="-5" dirty="0">
                <a:latin typeface="Arial Narrow"/>
                <a:cs typeface="Arial Narrow"/>
              </a:rPr>
              <a:t>a</a:t>
            </a:r>
            <a:r>
              <a:rPr sz="2000" dirty="0">
                <a:latin typeface="Arial Narrow"/>
                <a:cs typeface="Arial Narrow"/>
              </a:rPr>
              <a:t>l</a:t>
            </a:r>
            <a:r>
              <a:rPr sz="2000" spc="15" dirty="0">
                <a:latin typeface="Arial Narrow"/>
                <a:cs typeface="Arial Narrow"/>
              </a:rPr>
              <a:t> </a:t>
            </a:r>
            <a:r>
              <a:rPr sz="2000" dirty="0">
                <a:latin typeface="Arial Narrow"/>
                <a:cs typeface="Arial Narrow"/>
              </a:rPr>
              <a:t>trial</a:t>
            </a:r>
            <a:r>
              <a:rPr sz="2000" spc="-20" dirty="0">
                <a:latin typeface="Arial Narrow"/>
                <a:cs typeface="Arial Narrow"/>
              </a:rPr>
              <a:t> </a:t>
            </a:r>
            <a:r>
              <a:rPr sz="2000" spc="-5" dirty="0">
                <a:latin typeface="Arial Narrow"/>
                <a:cs typeface="Arial Narrow"/>
              </a:rPr>
              <a:t>s</a:t>
            </a:r>
            <a:r>
              <a:rPr sz="2000" spc="-10" dirty="0">
                <a:latin typeface="Arial Narrow"/>
                <a:cs typeface="Arial Narrow"/>
              </a:rPr>
              <a:t>h</a:t>
            </a:r>
            <a:r>
              <a:rPr sz="2000" spc="-5" dirty="0">
                <a:latin typeface="Arial Narrow"/>
                <a:cs typeface="Arial Narrow"/>
              </a:rPr>
              <a:t>ow</a:t>
            </a:r>
            <a:r>
              <a:rPr sz="2000" dirty="0">
                <a:latin typeface="Arial Narrow"/>
                <a:cs typeface="Arial Narrow"/>
              </a:rPr>
              <a:t>s </a:t>
            </a:r>
            <a:r>
              <a:rPr sz="2000" spc="-5" dirty="0">
                <a:latin typeface="Arial Narrow"/>
                <a:cs typeface="Arial Narrow"/>
              </a:rPr>
              <a:t>tha</a:t>
            </a:r>
            <a:r>
              <a:rPr sz="2000" dirty="0">
                <a:latin typeface="Arial Narrow"/>
                <a:cs typeface="Arial Narrow"/>
              </a:rPr>
              <a:t>t</a:t>
            </a:r>
            <a:r>
              <a:rPr sz="2000" spc="-15" dirty="0">
                <a:latin typeface="Arial Narrow"/>
                <a:cs typeface="Arial Narrow"/>
              </a:rPr>
              <a:t> </a:t>
            </a:r>
            <a:r>
              <a:rPr sz="2000" spc="-5" dirty="0">
                <a:latin typeface="Arial Narrow"/>
                <a:cs typeface="Arial Narrow"/>
              </a:rPr>
              <a:t>pat</a:t>
            </a:r>
            <a:r>
              <a:rPr sz="2000" spc="-15" dirty="0">
                <a:latin typeface="Arial Narrow"/>
                <a:cs typeface="Arial Narrow"/>
              </a:rPr>
              <a:t>i</a:t>
            </a:r>
            <a:r>
              <a:rPr sz="2000" spc="-5" dirty="0">
                <a:latin typeface="Arial Narrow"/>
                <a:cs typeface="Arial Narrow"/>
              </a:rPr>
              <a:t>ent</a:t>
            </a:r>
            <a:r>
              <a:rPr sz="2000" dirty="0">
                <a:latin typeface="Arial Narrow"/>
                <a:cs typeface="Arial Narrow"/>
              </a:rPr>
              <a:t>s</a:t>
            </a:r>
            <a:r>
              <a:rPr sz="2000" spc="-25" dirty="0">
                <a:latin typeface="Arial Narrow"/>
                <a:cs typeface="Arial Narrow"/>
              </a:rPr>
              <a:t> </a:t>
            </a:r>
            <a:r>
              <a:rPr sz="2000" dirty="0">
                <a:latin typeface="Arial Narrow"/>
                <a:cs typeface="Arial Narrow"/>
              </a:rPr>
              <a:t>ta</a:t>
            </a:r>
            <a:r>
              <a:rPr sz="2000" spc="-10" dirty="0">
                <a:latin typeface="Arial Narrow"/>
                <a:cs typeface="Arial Narrow"/>
              </a:rPr>
              <a:t>k</a:t>
            </a:r>
            <a:r>
              <a:rPr sz="2000" spc="-5" dirty="0">
                <a:latin typeface="Arial Narrow"/>
                <a:cs typeface="Arial Narrow"/>
              </a:rPr>
              <a:t>i</a:t>
            </a:r>
            <a:r>
              <a:rPr sz="2000" spc="-10" dirty="0">
                <a:latin typeface="Arial Narrow"/>
                <a:cs typeface="Arial Narrow"/>
              </a:rPr>
              <a:t>n</a:t>
            </a:r>
            <a:r>
              <a:rPr sz="2000" dirty="0">
                <a:latin typeface="Arial Narrow"/>
                <a:cs typeface="Arial Narrow"/>
              </a:rPr>
              <a:t>g a </a:t>
            </a:r>
            <a:r>
              <a:rPr sz="2000" spc="-15" dirty="0">
                <a:latin typeface="Arial Narrow"/>
                <a:cs typeface="Arial Narrow"/>
              </a:rPr>
              <a:t>s</a:t>
            </a:r>
            <a:r>
              <a:rPr sz="2000" spc="-5" dirty="0">
                <a:latin typeface="Arial Narrow"/>
                <a:cs typeface="Arial Narrow"/>
              </a:rPr>
              <a:t>pe</a:t>
            </a:r>
            <a:r>
              <a:rPr sz="2000" spc="-15" dirty="0">
                <a:latin typeface="Arial Narrow"/>
                <a:cs typeface="Arial Narrow"/>
              </a:rPr>
              <a:t>c</a:t>
            </a:r>
            <a:r>
              <a:rPr sz="2000" spc="-5" dirty="0">
                <a:latin typeface="Arial Narrow"/>
                <a:cs typeface="Arial Narrow"/>
              </a:rPr>
              <a:t>if</a:t>
            </a:r>
            <a:r>
              <a:rPr sz="2000" spc="-10" dirty="0">
                <a:latin typeface="Arial Narrow"/>
                <a:cs typeface="Arial Narrow"/>
              </a:rPr>
              <a:t>i</a:t>
            </a:r>
            <a:r>
              <a:rPr sz="2000" dirty="0">
                <a:latin typeface="Arial Narrow"/>
                <a:cs typeface="Arial Narrow"/>
              </a:rPr>
              <a:t>c</a:t>
            </a:r>
            <a:r>
              <a:rPr sz="2000" spc="15" dirty="0">
                <a:latin typeface="Arial Narrow"/>
                <a:cs typeface="Arial Narrow"/>
              </a:rPr>
              <a:t> </a:t>
            </a:r>
            <a:r>
              <a:rPr sz="2000" spc="-5" dirty="0">
                <a:latin typeface="Arial Narrow"/>
                <a:cs typeface="Arial Narrow"/>
              </a:rPr>
              <a:t>c</a:t>
            </a:r>
            <a:r>
              <a:rPr sz="2000" spc="-15" dirty="0">
                <a:latin typeface="Arial Narrow"/>
                <a:cs typeface="Arial Narrow"/>
              </a:rPr>
              <a:t>i</a:t>
            </a:r>
            <a:r>
              <a:rPr sz="2000" spc="-5" dirty="0">
                <a:latin typeface="Arial Narrow"/>
                <a:cs typeface="Arial Narrow"/>
              </a:rPr>
              <a:t>nna</a:t>
            </a:r>
            <a:r>
              <a:rPr sz="2000" spc="-10" dirty="0">
                <a:latin typeface="Arial Narrow"/>
                <a:cs typeface="Arial Narrow"/>
              </a:rPr>
              <a:t>m</a:t>
            </a:r>
            <a:r>
              <a:rPr sz="2000" spc="-5" dirty="0">
                <a:latin typeface="Arial Narrow"/>
                <a:cs typeface="Arial Narrow"/>
              </a:rPr>
              <a:t>o</a:t>
            </a:r>
            <a:r>
              <a:rPr sz="2000" dirty="0">
                <a:latin typeface="Arial Narrow"/>
                <a:cs typeface="Arial Narrow"/>
              </a:rPr>
              <a:t>n </a:t>
            </a:r>
            <a:r>
              <a:rPr sz="2000" spc="-10" dirty="0">
                <a:latin typeface="Arial Narrow"/>
                <a:cs typeface="Arial Narrow"/>
              </a:rPr>
              <a:t>p</a:t>
            </a:r>
            <a:r>
              <a:rPr sz="2000" dirty="0">
                <a:latin typeface="Arial Narrow"/>
                <a:cs typeface="Arial Narrow"/>
              </a:rPr>
              <a:t>rodu</a:t>
            </a:r>
            <a:r>
              <a:rPr sz="2000" spc="-10" dirty="0">
                <a:latin typeface="Arial Narrow"/>
                <a:cs typeface="Arial Narrow"/>
              </a:rPr>
              <a:t>c</a:t>
            </a:r>
            <a:r>
              <a:rPr sz="2000" dirty="0">
                <a:latin typeface="Arial Narrow"/>
                <a:cs typeface="Arial Narrow"/>
              </a:rPr>
              <a:t>t (C</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nam</a:t>
            </a:r>
            <a:r>
              <a:rPr sz="2000" spc="-10" dirty="0">
                <a:latin typeface="Arial Narrow"/>
                <a:cs typeface="Arial Narrow"/>
              </a:rPr>
              <a:t>o</a:t>
            </a:r>
            <a:r>
              <a:rPr sz="2000" dirty="0">
                <a:latin typeface="Arial Narrow"/>
                <a:cs typeface="Arial Narrow"/>
              </a:rPr>
              <a:t>n</a:t>
            </a:r>
            <a:r>
              <a:rPr sz="2000" spc="-15" dirty="0">
                <a:latin typeface="Arial Narrow"/>
                <a:cs typeface="Arial Narrow"/>
              </a:rPr>
              <a:t> </a:t>
            </a:r>
            <a:r>
              <a:rPr sz="2000" spc="-5" dirty="0">
                <a:latin typeface="Arial Narrow"/>
                <a:cs typeface="Arial Narrow"/>
              </a:rPr>
              <a:t>50</a:t>
            </a:r>
            <a:r>
              <a:rPr sz="2000" dirty="0">
                <a:latin typeface="Arial Narrow"/>
                <a:cs typeface="Arial Narrow"/>
              </a:rPr>
              <a:t>0</a:t>
            </a:r>
            <a:r>
              <a:rPr sz="2000" spc="-5" dirty="0">
                <a:latin typeface="Arial Narrow"/>
                <a:cs typeface="Arial Narrow"/>
              </a:rPr>
              <a:t> mg</a:t>
            </a:r>
            <a:r>
              <a:rPr sz="2000" dirty="0">
                <a:latin typeface="Arial Narrow"/>
                <a:cs typeface="Arial Narrow"/>
              </a:rPr>
              <a:t>,</a:t>
            </a:r>
            <a:r>
              <a:rPr sz="2000" spc="-30" dirty="0">
                <a:latin typeface="Arial Narrow"/>
                <a:cs typeface="Arial Narrow"/>
              </a:rPr>
              <a:t> </a:t>
            </a:r>
            <a:r>
              <a:rPr sz="2000" dirty="0">
                <a:latin typeface="Arial Narrow"/>
                <a:cs typeface="Arial Narrow"/>
              </a:rPr>
              <a:t>P</a:t>
            </a:r>
            <a:r>
              <a:rPr sz="2000" spc="-10" dirty="0">
                <a:latin typeface="Arial Narrow"/>
                <a:cs typeface="Arial Narrow"/>
              </a:rPr>
              <a:t>u</a:t>
            </a:r>
            <a:r>
              <a:rPr sz="2000" dirty="0">
                <a:latin typeface="Arial Narrow"/>
                <a:cs typeface="Arial Narrow"/>
              </a:rPr>
              <a:t>ritan</a:t>
            </a:r>
            <a:r>
              <a:rPr sz="2000" spc="-10" dirty="0">
                <a:latin typeface="Arial Narrow"/>
                <a:cs typeface="Arial Narrow"/>
              </a:rPr>
              <a:t>'</a:t>
            </a:r>
            <a:r>
              <a:rPr sz="2000" dirty="0">
                <a:latin typeface="Arial Narrow"/>
                <a:cs typeface="Arial Narrow"/>
              </a:rPr>
              <a:t>s Pr</a:t>
            </a:r>
            <a:r>
              <a:rPr sz="2000" spc="-5" dirty="0">
                <a:latin typeface="Arial Narrow"/>
                <a:cs typeface="Arial Narrow"/>
              </a:rPr>
              <a:t>i</a:t>
            </a:r>
            <a:r>
              <a:rPr sz="2000" spc="-10" dirty="0">
                <a:latin typeface="Arial Narrow"/>
                <a:cs typeface="Arial Narrow"/>
              </a:rPr>
              <a:t>d</a:t>
            </a:r>
            <a:r>
              <a:rPr sz="2000" spc="-5" dirty="0">
                <a:latin typeface="Arial Narrow"/>
                <a:cs typeface="Arial Narrow"/>
              </a:rPr>
              <a:t>e</a:t>
            </a:r>
            <a:r>
              <a:rPr sz="2000" dirty="0">
                <a:latin typeface="Arial Narrow"/>
                <a:cs typeface="Arial Narrow"/>
              </a:rPr>
              <a:t>) 1 </a:t>
            </a:r>
            <a:r>
              <a:rPr sz="2000" spc="-5" dirty="0">
                <a:latin typeface="Arial Narrow"/>
                <a:cs typeface="Arial Narrow"/>
              </a:rPr>
              <a:t>gra</a:t>
            </a:r>
            <a:r>
              <a:rPr sz="2000" dirty="0">
                <a:latin typeface="Arial Narrow"/>
                <a:cs typeface="Arial Narrow"/>
              </a:rPr>
              <a:t>m</a:t>
            </a:r>
            <a:r>
              <a:rPr sz="2000" spc="-15" dirty="0">
                <a:latin typeface="Arial Narrow"/>
                <a:cs typeface="Arial Narrow"/>
              </a:rPr>
              <a:t> </a:t>
            </a:r>
            <a:r>
              <a:rPr sz="2000" spc="-5" dirty="0">
                <a:latin typeface="Arial Narrow"/>
                <a:cs typeface="Arial Narrow"/>
              </a:rPr>
              <a:t>da</a:t>
            </a:r>
            <a:r>
              <a:rPr sz="2000" spc="-10" dirty="0">
                <a:latin typeface="Arial Narrow"/>
                <a:cs typeface="Arial Narrow"/>
              </a:rPr>
              <a:t>i</a:t>
            </a:r>
            <a:r>
              <a:rPr sz="2000" spc="-5" dirty="0">
                <a:latin typeface="Arial Narrow"/>
                <a:cs typeface="Arial Narrow"/>
              </a:rPr>
              <a:t>l</a:t>
            </a:r>
            <a:r>
              <a:rPr sz="2000" dirty="0">
                <a:latin typeface="Arial Narrow"/>
                <a:cs typeface="Arial Narrow"/>
              </a:rPr>
              <a:t>y</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5" dirty="0">
                <a:latin typeface="Arial Narrow"/>
                <a:cs typeface="Arial Narrow"/>
              </a:rPr>
              <a:t> </a:t>
            </a:r>
            <a:r>
              <a:rPr sz="2000" spc="-5" dirty="0">
                <a:latin typeface="Arial Narrow"/>
                <a:cs typeface="Arial Narrow"/>
              </a:rPr>
              <a:t>9</a:t>
            </a:r>
            <a:r>
              <a:rPr sz="2000" dirty="0">
                <a:latin typeface="Arial Narrow"/>
                <a:cs typeface="Arial Narrow"/>
              </a:rPr>
              <a:t>0 </a:t>
            </a:r>
            <a:r>
              <a:rPr sz="2000" spc="-10" dirty="0">
                <a:latin typeface="Arial Narrow"/>
                <a:cs typeface="Arial Narrow"/>
              </a:rPr>
              <a:t>d</a:t>
            </a:r>
            <a:r>
              <a:rPr sz="2000" spc="-5" dirty="0">
                <a:latin typeface="Arial Narrow"/>
                <a:cs typeface="Arial Narrow"/>
              </a:rPr>
              <a:t>a</a:t>
            </a:r>
            <a:r>
              <a:rPr sz="2000" spc="-10" dirty="0">
                <a:latin typeface="Arial Narrow"/>
                <a:cs typeface="Arial Narrow"/>
              </a:rPr>
              <a:t>y</a:t>
            </a:r>
            <a:r>
              <a:rPr sz="2000" dirty="0">
                <a:latin typeface="Arial Narrow"/>
                <a:cs typeface="Arial Narrow"/>
              </a:rPr>
              <a:t>s </a:t>
            </a:r>
            <a:r>
              <a:rPr sz="2000" spc="-5" dirty="0">
                <a:latin typeface="Arial Narrow"/>
                <a:cs typeface="Arial Narrow"/>
              </a:rPr>
              <a:t>si</a:t>
            </a:r>
            <a:r>
              <a:rPr sz="2000" spc="-10" dirty="0">
                <a:latin typeface="Arial Narrow"/>
                <a:cs typeface="Arial Narrow"/>
              </a:rPr>
              <a:t>g</a:t>
            </a:r>
            <a:r>
              <a:rPr sz="2000" spc="-5" dirty="0">
                <a:latin typeface="Arial Narrow"/>
                <a:cs typeface="Arial Narrow"/>
              </a:rPr>
              <a:t>n</a:t>
            </a:r>
            <a:r>
              <a:rPr sz="2000" spc="-10" dirty="0">
                <a:latin typeface="Arial Narrow"/>
                <a:cs typeface="Arial Narrow"/>
              </a:rPr>
              <a:t>i</a:t>
            </a:r>
            <a:r>
              <a:rPr sz="2000" dirty="0">
                <a:latin typeface="Arial Narrow"/>
                <a:cs typeface="Arial Narrow"/>
              </a:rPr>
              <a:t>fi</a:t>
            </a:r>
            <a:r>
              <a:rPr sz="2000" spc="-15" dirty="0">
                <a:latin typeface="Arial Narrow"/>
                <a:cs typeface="Arial Narrow"/>
              </a:rPr>
              <a:t>c</a:t>
            </a:r>
            <a:r>
              <a:rPr sz="2000" spc="-5" dirty="0">
                <a:latin typeface="Arial Narrow"/>
                <a:cs typeface="Arial Narrow"/>
              </a:rPr>
              <a:t>ant</a:t>
            </a:r>
            <a:r>
              <a:rPr sz="2000" spc="-15" dirty="0">
                <a:latin typeface="Arial Narrow"/>
                <a:cs typeface="Arial Narrow"/>
              </a:rPr>
              <a:t>l</a:t>
            </a:r>
            <a:r>
              <a:rPr sz="2000" dirty="0">
                <a:latin typeface="Arial Narrow"/>
                <a:cs typeface="Arial Narrow"/>
              </a:rPr>
              <a:t>y</a:t>
            </a:r>
            <a:r>
              <a:rPr sz="2000" spc="15" dirty="0">
                <a:latin typeface="Arial Narrow"/>
                <a:cs typeface="Arial Narrow"/>
              </a:rPr>
              <a:t> </a:t>
            </a:r>
            <a:r>
              <a:rPr sz="2000" dirty="0">
                <a:latin typeface="Arial Narrow"/>
                <a:cs typeface="Arial Narrow"/>
              </a:rPr>
              <a:t>redu</a:t>
            </a:r>
            <a:r>
              <a:rPr sz="2000" spc="-10" dirty="0">
                <a:latin typeface="Arial Narrow"/>
                <a:cs typeface="Arial Narrow"/>
              </a:rPr>
              <a:t>c</a:t>
            </a:r>
            <a:r>
              <a:rPr sz="2000" spc="-5" dirty="0">
                <a:latin typeface="Arial Narrow"/>
                <a:cs typeface="Arial Narrow"/>
              </a:rPr>
              <a:t>es hem</a:t>
            </a:r>
            <a:r>
              <a:rPr sz="2000" spc="-10" dirty="0">
                <a:latin typeface="Arial Narrow"/>
                <a:cs typeface="Arial Narrow"/>
              </a:rPr>
              <a:t>o</a:t>
            </a:r>
            <a:r>
              <a:rPr sz="2000" spc="-5" dirty="0">
                <a:latin typeface="Arial Narrow"/>
                <a:cs typeface="Arial Narrow"/>
              </a:rPr>
              <a:t>g</a:t>
            </a:r>
            <a:r>
              <a:rPr sz="2000" spc="-10" dirty="0">
                <a:latin typeface="Arial Narrow"/>
                <a:cs typeface="Arial Narrow"/>
              </a:rPr>
              <a:t>l</a:t>
            </a:r>
            <a:r>
              <a:rPr sz="2000" spc="-5" dirty="0">
                <a:latin typeface="Arial Narrow"/>
                <a:cs typeface="Arial Narrow"/>
              </a:rPr>
              <a:t>ob</a:t>
            </a:r>
            <a:r>
              <a:rPr sz="2000" spc="-10" dirty="0">
                <a:latin typeface="Arial Narrow"/>
                <a:cs typeface="Arial Narrow"/>
              </a:rPr>
              <a:t>i</a:t>
            </a:r>
            <a:r>
              <a:rPr sz="2000" dirty="0">
                <a:latin typeface="Arial Narrow"/>
                <a:cs typeface="Arial Narrow"/>
              </a:rPr>
              <a:t>n </a:t>
            </a:r>
            <a:r>
              <a:rPr sz="2000" spc="-10" dirty="0">
                <a:latin typeface="Arial Narrow"/>
                <a:cs typeface="Arial Narrow"/>
              </a:rPr>
              <a:t>A</a:t>
            </a:r>
            <a:r>
              <a:rPr sz="2000" spc="-5" dirty="0">
                <a:latin typeface="Arial Narrow"/>
                <a:cs typeface="Arial Narrow"/>
              </a:rPr>
              <a:t>1</a:t>
            </a:r>
            <a:r>
              <a:rPr sz="2000" dirty="0">
                <a:latin typeface="Arial Narrow"/>
                <a:cs typeface="Arial Narrow"/>
              </a:rPr>
              <a:t>C (HbA1C) </a:t>
            </a:r>
            <a:r>
              <a:rPr sz="2000" spc="-5" dirty="0">
                <a:latin typeface="Arial Narrow"/>
                <a:cs typeface="Arial Narrow"/>
              </a:rPr>
              <a:t>b</a:t>
            </a:r>
            <a:r>
              <a:rPr sz="2000" dirty="0">
                <a:latin typeface="Arial Narrow"/>
                <a:cs typeface="Arial Narrow"/>
              </a:rPr>
              <a:t>y </a:t>
            </a:r>
            <a:r>
              <a:rPr sz="2000" spc="-10" dirty="0">
                <a:latin typeface="Arial Narrow"/>
                <a:cs typeface="Arial Narrow"/>
              </a:rPr>
              <a:t>a</a:t>
            </a:r>
            <a:r>
              <a:rPr sz="2000" spc="-5" dirty="0">
                <a:latin typeface="Arial Narrow"/>
                <a:cs typeface="Arial Narrow"/>
              </a:rPr>
              <a:t>bou</a:t>
            </a:r>
            <a:r>
              <a:rPr sz="2000" dirty="0">
                <a:latin typeface="Arial Narrow"/>
                <a:cs typeface="Arial Narrow"/>
              </a:rPr>
              <a:t>t</a:t>
            </a:r>
            <a:r>
              <a:rPr sz="2000" spc="-20" dirty="0">
                <a:latin typeface="Arial Narrow"/>
                <a:cs typeface="Arial Narrow"/>
              </a:rPr>
              <a:t> </a:t>
            </a:r>
            <a:r>
              <a:rPr sz="2000" spc="-5" dirty="0">
                <a:latin typeface="Arial Narrow"/>
                <a:cs typeface="Arial Narrow"/>
              </a:rPr>
              <a:t>0.8</a:t>
            </a:r>
            <a:r>
              <a:rPr sz="2000" spc="-10" dirty="0">
                <a:latin typeface="Arial Narrow"/>
                <a:cs typeface="Arial Narrow"/>
              </a:rPr>
              <a:t>3</a:t>
            </a:r>
            <a:r>
              <a:rPr sz="2000" spc="-35" dirty="0">
                <a:latin typeface="Arial Narrow"/>
                <a:cs typeface="Arial Narrow"/>
              </a:rPr>
              <a:t>%.</a:t>
            </a:r>
            <a:endParaRPr sz="2000" dirty="0">
              <a:latin typeface="Arial Narrow"/>
              <a:cs typeface="Arial Narrow"/>
            </a:endParaRPr>
          </a:p>
          <a:p>
            <a:pPr marL="299085" marR="5080" indent="-286385">
              <a:lnSpc>
                <a:spcPts val="2280"/>
              </a:lnSpc>
              <a:spcBef>
                <a:spcPts val="840"/>
              </a:spcBef>
              <a:buClr>
                <a:srgbClr val="8085C1"/>
              </a:buClr>
              <a:buFont typeface="Wingdings"/>
              <a:buChar char=""/>
              <a:tabLst>
                <a:tab pos="299720" algn="l"/>
              </a:tabLst>
            </a:pPr>
            <a:r>
              <a:rPr sz="2000" dirty="0">
                <a:latin typeface="Arial Narrow"/>
                <a:cs typeface="Arial Narrow"/>
              </a:rPr>
              <a:t>Howe</a:t>
            </a:r>
            <a:r>
              <a:rPr sz="2000" spc="-15" dirty="0">
                <a:latin typeface="Arial Narrow"/>
                <a:cs typeface="Arial Narrow"/>
              </a:rPr>
              <a:t>v</a:t>
            </a:r>
            <a:r>
              <a:rPr sz="2000" spc="-5" dirty="0">
                <a:latin typeface="Arial Narrow"/>
                <a:cs typeface="Arial Narrow"/>
              </a:rPr>
              <a:t>e</a:t>
            </a:r>
            <a:r>
              <a:rPr sz="2000" dirty="0">
                <a:latin typeface="Arial Narrow"/>
                <a:cs typeface="Arial Narrow"/>
              </a:rPr>
              <a:t>r, t</a:t>
            </a:r>
            <a:r>
              <a:rPr sz="2000" spc="-10" dirty="0">
                <a:latin typeface="Arial Narrow"/>
                <a:cs typeface="Arial Narrow"/>
              </a:rPr>
              <a:t>h</a:t>
            </a:r>
            <a:r>
              <a:rPr sz="2000" dirty="0">
                <a:latin typeface="Arial Narrow"/>
                <a:cs typeface="Arial Narrow"/>
              </a:rPr>
              <a:t>ree</a:t>
            </a:r>
            <a:r>
              <a:rPr sz="2000" spc="-15" dirty="0">
                <a:latin typeface="Arial Narrow"/>
                <a:cs typeface="Arial Narrow"/>
              </a:rPr>
              <a:t> </a:t>
            </a:r>
            <a:r>
              <a:rPr sz="2000" spc="-5" dirty="0">
                <a:latin typeface="Arial Narrow"/>
                <a:cs typeface="Arial Narrow"/>
              </a:rPr>
              <a:t>ot</a:t>
            </a:r>
            <a:r>
              <a:rPr sz="2000" spc="-10" dirty="0">
                <a:latin typeface="Arial Narrow"/>
                <a:cs typeface="Arial Narrow"/>
              </a:rPr>
              <a:t>h</a:t>
            </a:r>
            <a:r>
              <a:rPr sz="2000" spc="-5" dirty="0">
                <a:latin typeface="Arial Narrow"/>
                <a:cs typeface="Arial Narrow"/>
              </a:rPr>
              <a:t>e</a:t>
            </a:r>
            <a:r>
              <a:rPr sz="2000" dirty="0">
                <a:latin typeface="Arial Narrow"/>
                <a:cs typeface="Arial Narrow"/>
              </a:rPr>
              <a:t>r</a:t>
            </a:r>
            <a:r>
              <a:rPr sz="2000" spc="-15" dirty="0">
                <a:latin typeface="Arial Narrow"/>
                <a:cs typeface="Arial Narrow"/>
              </a:rPr>
              <a:t> </a:t>
            </a:r>
            <a:r>
              <a:rPr sz="2000" spc="-10" dirty="0">
                <a:latin typeface="Arial Narrow"/>
                <a:cs typeface="Arial Narrow"/>
              </a:rPr>
              <a:t>c</a:t>
            </a:r>
            <a:r>
              <a:rPr sz="2000" spc="-5" dirty="0">
                <a:latin typeface="Arial Narrow"/>
                <a:cs typeface="Arial Narrow"/>
              </a:rPr>
              <a:t>l</a:t>
            </a:r>
            <a:r>
              <a:rPr sz="2000" spc="-15" dirty="0">
                <a:latin typeface="Arial Narrow"/>
                <a:cs typeface="Arial Narrow"/>
              </a:rPr>
              <a:t>i</a:t>
            </a:r>
            <a:r>
              <a:rPr sz="2000" spc="-5" dirty="0">
                <a:latin typeface="Arial Narrow"/>
                <a:cs typeface="Arial Narrow"/>
              </a:rPr>
              <a:t>n</a:t>
            </a:r>
            <a:r>
              <a:rPr sz="2000" spc="-10" dirty="0">
                <a:latin typeface="Arial Narrow"/>
                <a:cs typeface="Arial Narrow"/>
              </a:rPr>
              <a:t>ic</a:t>
            </a:r>
            <a:r>
              <a:rPr sz="2000" spc="-5" dirty="0">
                <a:latin typeface="Arial Narrow"/>
                <a:cs typeface="Arial Narrow"/>
              </a:rPr>
              <a:t>a</a:t>
            </a:r>
            <a:r>
              <a:rPr sz="2000" dirty="0">
                <a:latin typeface="Arial Narrow"/>
                <a:cs typeface="Arial Narrow"/>
              </a:rPr>
              <a:t>l </a:t>
            </a:r>
            <a:r>
              <a:rPr sz="2000" spc="-10" dirty="0">
                <a:latin typeface="Arial Narrow"/>
                <a:cs typeface="Arial Narrow"/>
              </a:rPr>
              <a:t>s</a:t>
            </a:r>
            <a:r>
              <a:rPr sz="2000" dirty="0">
                <a:latin typeface="Arial Narrow"/>
                <a:cs typeface="Arial Narrow"/>
              </a:rPr>
              <a:t>tu</a:t>
            </a:r>
            <a:r>
              <a:rPr sz="2000" spc="-10" dirty="0">
                <a:latin typeface="Arial Narrow"/>
                <a:cs typeface="Arial Narrow"/>
              </a:rPr>
              <a:t>d</a:t>
            </a:r>
            <a:r>
              <a:rPr sz="2000" spc="-5" dirty="0">
                <a:latin typeface="Arial Narrow"/>
                <a:cs typeface="Arial Narrow"/>
              </a:rPr>
              <a:t>i</a:t>
            </a:r>
            <a:r>
              <a:rPr sz="2000" spc="-10" dirty="0">
                <a:latin typeface="Arial Narrow"/>
                <a:cs typeface="Arial Narrow"/>
              </a:rPr>
              <a:t>e</a:t>
            </a:r>
            <a:r>
              <a:rPr sz="2000" dirty="0">
                <a:latin typeface="Arial Narrow"/>
                <a:cs typeface="Arial Narrow"/>
              </a:rPr>
              <a:t>s fo</a:t>
            </a:r>
            <a:r>
              <a:rPr sz="2000" spc="-10" dirty="0">
                <a:latin typeface="Arial Narrow"/>
                <a:cs typeface="Arial Narrow"/>
              </a:rPr>
              <a:t>u</a:t>
            </a:r>
            <a:r>
              <a:rPr sz="2000" spc="-5" dirty="0">
                <a:latin typeface="Arial Narrow"/>
                <a:cs typeface="Arial Narrow"/>
              </a:rPr>
              <a:t>n</a:t>
            </a:r>
            <a:r>
              <a:rPr sz="2000" dirty="0">
                <a:latin typeface="Arial Narrow"/>
                <a:cs typeface="Arial Narrow"/>
              </a:rPr>
              <a:t>d</a:t>
            </a:r>
            <a:r>
              <a:rPr sz="2000" spc="-20" dirty="0">
                <a:latin typeface="Arial Narrow"/>
                <a:cs typeface="Arial Narrow"/>
              </a:rPr>
              <a:t> </a:t>
            </a:r>
            <a:r>
              <a:rPr sz="2000" spc="-5" dirty="0">
                <a:latin typeface="Arial Narrow"/>
                <a:cs typeface="Arial Narrow"/>
              </a:rPr>
              <a:t>n</a:t>
            </a:r>
            <a:r>
              <a:rPr sz="2000" dirty="0">
                <a:latin typeface="Arial Narrow"/>
                <a:cs typeface="Arial Narrow"/>
              </a:rPr>
              <a:t>o</a:t>
            </a:r>
            <a:r>
              <a:rPr sz="2000" spc="-10" dirty="0">
                <a:latin typeface="Arial Narrow"/>
                <a:cs typeface="Arial Narrow"/>
              </a:rPr>
              <a:t> s</a:t>
            </a:r>
            <a:r>
              <a:rPr sz="2000" spc="-5" dirty="0">
                <a:latin typeface="Arial Narrow"/>
                <a:cs typeface="Arial Narrow"/>
              </a:rPr>
              <a:t>i</a:t>
            </a:r>
            <a:r>
              <a:rPr sz="2000" spc="-10" dirty="0">
                <a:latin typeface="Arial Narrow"/>
                <a:cs typeface="Arial Narrow"/>
              </a:rPr>
              <a:t>g</a:t>
            </a:r>
            <a:r>
              <a:rPr sz="2000" spc="-5" dirty="0">
                <a:latin typeface="Arial Narrow"/>
                <a:cs typeface="Arial Narrow"/>
              </a:rPr>
              <a:t>n</a:t>
            </a:r>
            <a:r>
              <a:rPr sz="2000" spc="-10" dirty="0">
                <a:latin typeface="Arial Narrow"/>
                <a:cs typeface="Arial Narrow"/>
              </a:rPr>
              <a:t>i</a:t>
            </a:r>
            <a:r>
              <a:rPr sz="2000" dirty="0">
                <a:latin typeface="Arial Narrow"/>
                <a:cs typeface="Arial Narrow"/>
              </a:rPr>
              <a:t>f</a:t>
            </a:r>
            <a:r>
              <a:rPr sz="2000" spc="-10" dirty="0">
                <a:latin typeface="Arial Narrow"/>
                <a:cs typeface="Arial Narrow"/>
              </a:rPr>
              <a:t>ic</a:t>
            </a:r>
            <a:r>
              <a:rPr sz="2000" spc="-5" dirty="0">
                <a:latin typeface="Arial Narrow"/>
                <a:cs typeface="Arial Narrow"/>
              </a:rPr>
              <a:t>an</a:t>
            </a:r>
            <a:r>
              <a:rPr sz="2000" dirty="0">
                <a:latin typeface="Arial Narrow"/>
                <a:cs typeface="Arial Narrow"/>
              </a:rPr>
              <a:t>t </a:t>
            </a:r>
            <a:r>
              <a:rPr sz="2000" spc="-5" dirty="0">
                <a:latin typeface="Arial Narrow"/>
                <a:cs typeface="Arial Narrow"/>
              </a:rPr>
              <a:t>eff</a:t>
            </a:r>
            <a:r>
              <a:rPr sz="2000" spc="-10" dirty="0">
                <a:latin typeface="Arial Narrow"/>
                <a:cs typeface="Arial Narrow"/>
              </a:rPr>
              <a:t>ec</a:t>
            </a:r>
            <a:r>
              <a:rPr sz="2000" dirty="0">
                <a:latin typeface="Arial Narrow"/>
                <a:cs typeface="Arial Narrow"/>
              </a:rPr>
              <a:t>t</a:t>
            </a:r>
            <a:r>
              <a:rPr sz="2000" spc="-15" dirty="0">
                <a:latin typeface="Arial Narrow"/>
                <a:cs typeface="Arial Narrow"/>
              </a:rPr>
              <a:t> </a:t>
            </a:r>
            <a:r>
              <a:rPr sz="2000" spc="-5" dirty="0">
                <a:latin typeface="Arial Narrow"/>
                <a:cs typeface="Arial Narrow"/>
              </a:rPr>
              <a:t>o</a:t>
            </a:r>
            <a:r>
              <a:rPr sz="2000" dirty="0">
                <a:latin typeface="Arial Narrow"/>
                <a:cs typeface="Arial Narrow"/>
              </a:rPr>
              <a:t>n</a:t>
            </a:r>
            <a:r>
              <a:rPr sz="2000" spc="-20" dirty="0">
                <a:latin typeface="Arial Narrow"/>
                <a:cs typeface="Arial Narrow"/>
              </a:rPr>
              <a:t> </a:t>
            </a:r>
            <a:r>
              <a:rPr sz="2000" spc="-5" dirty="0">
                <a:latin typeface="Arial Narrow"/>
                <a:cs typeface="Arial Narrow"/>
              </a:rPr>
              <a:t>b</a:t>
            </a:r>
            <a:r>
              <a:rPr sz="2000" spc="-10" dirty="0">
                <a:latin typeface="Arial Narrow"/>
                <a:cs typeface="Arial Narrow"/>
              </a:rPr>
              <a:t>l</a:t>
            </a:r>
            <a:r>
              <a:rPr sz="2000" spc="-5" dirty="0">
                <a:latin typeface="Arial Narrow"/>
                <a:cs typeface="Arial Narrow"/>
              </a:rPr>
              <a:t>oo</a:t>
            </a:r>
            <a:r>
              <a:rPr sz="2000" dirty="0">
                <a:latin typeface="Arial Narrow"/>
                <a:cs typeface="Arial Narrow"/>
              </a:rPr>
              <a:t>d</a:t>
            </a:r>
            <a:r>
              <a:rPr sz="2000" spc="-10" dirty="0">
                <a:latin typeface="Arial Narrow"/>
                <a:cs typeface="Arial Narrow"/>
              </a:rPr>
              <a:t> </a:t>
            </a:r>
            <a:r>
              <a:rPr sz="2000" spc="-5" dirty="0">
                <a:latin typeface="Arial Narrow"/>
                <a:cs typeface="Arial Narrow"/>
              </a:rPr>
              <a:t>g</a:t>
            </a:r>
            <a:r>
              <a:rPr sz="2000" spc="-15" dirty="0">
                <a:latin typeface="Arial Narrow"/>
                <a:cs typeface="Arial Narrow"/>
              </a:rPr>
              <a:t>l</a:t>
            </a:r>
            <a:r>
              <a:rPr sz="2000" spc="-5" dirty="0">
                <a:latin typeface="Arial Narrow"/>
                <a:cs typeface="Arial Narrow"/>
              </a:rPr>
              <a:t>u</a:t>
            </a:r>
            <a:r>
              <a:rPr sz="2000" spc="-15" dirty="0">
                <a:latin typeface="Arial Narrow"/>
                <a:cs typeface="Arial Narrow"/>
              </a:rPr>
              <a:t>c</a:t>
            </a:r>
            <a:r>
              <a:rPr sz="2000" spc="-5" dirty="0">
                <a:latin typeface="Arial Narrow"/>
                <a:cs typeface="Arial Narrow"/>
              </a:rPr>
              <a:t>o</a:t>
            </a:r>
            <a:r>
              <a:rPr sz="2000" spc="-15" dirty="0">
                <a:latin typeface="Arial Narrow"/>
                <a:cs typeface="Arial Narrow"/>
              </a:rPr>
              <a:t>s</a:t>
            </a:r>
            <a:r>
              <a:rPr sz="2000" spc="-5" dirty="0">
                <a:latin typeface="Arial Narrow"/>
                <a:cs typeface="Arial Narrow"/>
              </a:rPr>
              <a:t>e, </a:t>
            </a:r>
            <a:r>
              <a:rPr sz="2000" dirty="0">
                <a:latin typeface="Arial Narrow"/>
                <a:cs typeface="Arial Narrow"/>
              </a:rPr>
              <a:t>HbA</a:t>
            </a:r>
            <a:r>
              <a:rPr sz="2000" spc="-10" dirty="0">
                <a:latin typeface="Arial Narrow"/>
                <a:cs typeface="Arial Narrow"/>
              </a:rPr>
              <a:t>1</a:t>
            </a:r>
            <a:r>
              <a:rPr sz="2000" dirty="0">
                <a:latin typeface="Arial Narrow"/>
                <a:cs typeface="Arial Narrow"/>
              </a:rPr>
              <a:t>C, </a:t>
            </a:r>
            <a:r>
              <a:rPr sz="2000" spc="-5" dirty="0">
                <a:latin typeface="Arial Narrow"/>
                <a:cs typeface="Arial Narrow"/>
              </a:rPr>
              <a:t>c</a:t>
            </a:r>
            <a:r>
              <a:rPr sz="2000" spc="-10" dirty="0">
                <a:latin typeface="Arial Narrow"/>
                <a:cs typeface="Arial Narrow"/>
              </a:rPr>
              <a:t>h</a:t>
            </a:r>
            <a:r>
              <a:rPr sz="2000" spc="-5" dirty="0">
                <a:latin typeface="Arial Narrow"/>
                <a:cs typeface="Arial Narrow"/>
              </a:rPr>
              <a:t>o</a:t>
            </a:r>
            <a:r>
              <a:rPr sz="2000" spc="-10" dirty="0">
                <a:latin typeface="Arial Narrow"/>
                <a:cs typeface="Arial Narrow"/>
              </a:rPr>
              <a:t>l</a:t>
            </a:r>
            <a:r>
              <a:rPr sz="2000" spc="-5" dirty="0">
                <a:latin typeface="Arial Narrow"/>
                <a:cs typeface="Arial Narrow"/>
              </a:rPr>
              <a:t>e</a:t>
            </a:r>
            <a:r>
              <a:rPr sz="2000" spc="-10" dirty="0">
                <a:latin typeface="Arial Narrow"/>
                <a:cs typeface="Arial Narrow"/>
              </a:rPr>
              <a:t>s</a:t>
            </a:r>
            <a:r>
              <a:rPr sz="2000" spc="-5" dirty="0">
                <a:latin typeface="Arial Narrow"/>
                <a:cs typeface="Arial Narrow"/>
              </a:rPr>
              <a:t>terol</a:t>
            </a:r>
            <a:r>
              <a:rPr sz="2000" dirty="0">
                <a:latin typeface="Arial Narrow"/>
                <a:cs typeface="Arial Narrow"/>
              </a:rPr>
              <a:t>,</a:t>
            </a:r>
            <a:r>
              <a:rPr sz="2000" spc="-5" dirty="0">
                <a:latin typeface="Arial Narrow"/>
                <a:cs typeface="Arial Narrow"/>
              </a:rPr>
              <a:t> o</a:t>
            </a:r>
            <a:r>
              <a:rPr sz="2000" dirty="0">
                <a:latin typeface="Arial Narrow"/>
                <a:cs typeface="Arial Narrow"/>
              </a:rPr>
              <a:t>r tr</a:t>
            </a:r>
            <a:r>
              <a:rPr sz="2000" spc="-5" dirty="0">
                <a:latin typeface="Arial Narrow"/>
                <a:cs typeface="Arial Narrow"/>
              </a:rPr>
              <a:t>i</a:t>
            </a:r>
            <a:r>
              <a:rPr sz="2000" spc="-10" dirty="0">
                <a:latin typeface="Arial Narrow"/>
                <a:cs typeface="Arial Narrow"/>
              </a:rPr>
              <a:t>g</a:t>
            </a:r>
            <a:r>
              <a:rPr sz="2000" spc="-5" dirty="0">
                <a:latin typeface="Arial Narrow"/>
                <a:cs typeface="Arial Narrow"/>
              </a:rPr>
              <a:t>l</a:t>
            </a:r>
            <a:r>
              <a:rPr sz="2000" spc="-15" dirty="0">
                <a:latin typeface="Arial Narrow"/>
                <a:cs typeface="Arial Narrow"/>
              </a:rPr>
              <a:t>y</a:t>
            </a:r>
            <a:r>
              <a:rPr sz="2000" spc="-5" dirty="0">
                <a:latin typeface="Arial Narrow"/>
                <a:cs typeface="Arial Narrow"/>
              </a:rPr>
              <a:t>c</a:t>
            </a:r>
            <a:r>
              <a:rPr sz="2000" spc="-10" dirty="0">
                <a:latin typeface="Arial Narrow"/>
                <a:cs typeface="Arial Narrow"/>
              </a:rPr>
              <a:t>e</a:t>
            </a:r>
            <a:r>
              <a:rPr sz="2000" dirty="0">
                <a:latin typeface="Arial Narrow"/>
                <a:cs typeface="Arial Narrow"/>
              </a:rPr>
              <a:t>rides</a:t>
            </a:r>
            <a:r>
              <a:rPr sz="2000" spc="-5" dirty="0">
                <a:latin typeface="Arial Narrow"/>
                <a:cs typeface="Arial Narrow"/>
              </a:rPr>
              <a:t> </a:t>
            </a:r>
            <a:r>
              <a:rPr sz="2000" dirty="0">
                <a:latin typeface="Arial Narrow"/>
                <a:cs typeface="Arial Narrow"/>
              </a:rPr>
              <a:t>when</a:t>
            </a:r>
            <a:r>
              <a:rPr sz="2000" spc="-5" dirty="0">
                <a:latin typeface="Arial Narrow"/>
                <a:cs typeface="Arial Narrow"/>
              </a:rPr>
              <a:t> </a:t>
            </a:r>
            <a:r>
              <a:rPr sz="2000" spc="-15" dirty="0">
                <a:latin typeface="Arial Narrow"/>
                <a:cs typeface="Arial Narrow"/>
              </a:rPr>
              <a:t>c</a:t>
            </a:r>
            <a:r>
              <a:rPr sz="2000" spc="-5" dirty="0">
                <a:latin typeface="Arial Narrow"/>
                <a:cs typeface="Arial Narrow"/>
              </a:rPr>
              <a:t>a</a:t>
            </a:r>
            <a:r>
              <a:rPr sz="2000" spc="-10" dirty="0">
                <a:latin typeface="Arial Narrow"/>
                <a:cs typeface="Arial Narrow"/>
              </a:rPr>
              <a:t>s</a:t>
            </a:r>
            <a:r>
              <a:rPr sz="2000" spc="-5" dirty="0">
                <a:latin typeface="Arial Narrow"/>
                <a:cs typeface="Arial Narrow"/>
              </a:rPr>
              <a:t>s</a:t>
            </a:r>
            <a:r>
              <a:rPr sz="2000" spc="-15" dirty="0">
                <a:latin typeface="Arial Narrow"/>
                <a:cs typeface="Arial Narrow"/>
              </a:rPr>
              <a:t>i</a:t>
            </a:r>
            <a:r>
              <a:rPr sz="2000" dirty="0">
                <a:latin typeface="Arial Narrow"/>
                <a:cs typeface="Arial Narrow"/>
              </a:rPr>
              <a:t>a</a:t>
            </a:r>
            <a:r>
              <a:rPr sz="2000" spc="20" dirty="0">
                <a:latin typeface="Arial Narrow"/>
                <a:cs typeface="Arial Narrow"/>
              </a:rPr>
              <a:t> </a:t>
            </a:r>
            <a:r>
              <a:rPr sz="2000" spc="-5" dirty="0">
                <a:latin typeface="Arial Narrow"/>
                <a:cs typeface="Arial Narrow"/>
              </a:rPr>
              <a:t>c</a:t>
            </a:r>
            <a:r>
              <a:rPr sz="2000" spc="-15" dirty="0">
                <a:latin typeface="Arial Narrow"/>
                <a:cs typeface="Arial Narrow"/>
              </a:rPr>
              <a:t>i</a:t>
            </a:r>
            <a:r>
              <a:rPr sz="2000" spc="-5" dirty="0">
                <a:latin typeface="Arial Narrow"/>
                <a:cs typeface="Arial Narrow"/>
              </a:rPr>
              <a:t>nna</a:t>
            </a:r>
            <a:r>
              <a:rPr sz="2000" spc="-10" dirty="0">
                <a:latin typeface="Arial Narrow"/>
                <a:cs typeface="Arial Narrow"/>
              </a:rPr>
              <a:t>m</a:t>
            </a:r>
            <a:r>
              <a:rPr sz="2000" spc="-5" dirty="0">
                <a:latin typeface="Arial Narrow"/>
                <a:cs typeface="Arial Narrow"/>
              </a:rPr>
              <a:t>o</a:t>
            </a:r>
            <a:r>
              <a:rPr sz="2000" dirty="0">
                <a:latin typeface="Arial Narrow"/>
                <a:cs typeface="Arial Narrow"/>
              </a:rPr>
              <a:t>n was</a:t>
            </a:r>
            <a:r>
              <a:rPr sz="2000" spc="-10" dirty="0">
                <a:latin typeface="Arial Narrow"/>
                <a:cs typeface="Arial Narrow"/>
              </a:rPr>
              <a:t> </a:t>
            </a:r>
            <a:r>
              <a:rPr sz="2000" spc="-5" dirty="0">
                <a:latin typeface="Arial Narrow"/>
                <a:cs typeface="Arial Narrow"/>
              </a:rPr>
              <a:t>u</a:t>
            </a:r>
            <a:r>
              <a:rPr sz="2000" spc="-10" dirty="0">
                <a:latin typeface="Arial Narrow"/>
                <a:cs typeface="Arial Narrow"/>
              </a:rPr>
              <a:t>s</a:t>
            </a:r>
            <a:r>
              <a:rPr sz="2000" spc="-5" dirty="0">
                <a:latin typeface="Arial Narrow"/>
                <a:cs typeface="Arial Narrow"/>
              </a:rPr>
              <a:t>e</a:t>
            </a:r>
            <a:r>
              <a:rPr sz="2000" dirty="0">
                <a:latin typeface="Arial Narrow"/>
                <a:cs typeface="Arial Narrow"/>
              </a:rPr>
              <a:t>d</a:t>
            </a:r>
            <a:r>
              <a:rPr sz="2000" spc="5" dirty="0">
                <a:latin typeface="Arial Narrow"/>
                <a:cs typeface="Arial Narrow"/>
              </a:rPr>
              <a:t> </a:t>
            </a:r>
            <a:r>
              <a:rPr sz="2000" spc="-5" dirty="0">
                <a:latin typeface="Arial Narrow"/>
                <a:cs typeface="Arial Narrow"/>
              </a:rPr>
              <a:t>i</a:t>
            </a:r>
            <a:r>
              <a:rPr sz="2000" dirty="0">
                <a:latin typeface="Arial Narrow"/>
                <a:cs typeface="Arial Narrow"/>
              </a:rPr>
              <a:t>n</a:t>
            </a:r>
            <a:r>
              <a:rPr sz="2000" spc="-20" dirty="0">
                <a:latin typeface="Arial Narrow"/>
                <a:cs typeface="Arial Narrow"/>
              </a:rPr>
              <a:t> </a:t>
            </a:r>
            <a:r>
              <a:rPr sz="2000" spc="-5" dirty="0">
                <a:latin typeface="Arial Narrow"/>
                <a:cs typeface="Arial Narrow"/>
              </a:rPr>
              <a:t>do</a:t>
            </a:r>
            <a:r>
              <a:rPr sz="2000" spc="-15" dirty="0">
                <a:latin typeface="Arial Narrow"/>
                <a:cs typeface="Arial Narrow"/>
              </a:rPr>
              <a:t>s</a:t>
            </a:r>
            <a:r>
              <a:rPr sz="2000" spc="-5" dirty="0">
                <a:latin typeface="Arial Narrow"/>
                <a:cs typeface="Arial Narrow"/>
              </a:rPr>
              <a:t>e</a:t>
            </a:r>
            <a:r>
              <a:rPr sz="2000" dirty="0">
                <a:latin typeface="Arial Narrow"/>
                <a:cs typeface="Arial Narrow"/>
              </a:rPr>
              <a:t>s</a:t>
            </a:r>
            <a:r>
              <a:rPr sz="2000" spc="10" dirty="0">
                <a:latin typeface="Arial Narrow"/>
                <a:cs typeface="Arial Narrow"/>
              </a:rPr>
              <a:t> </a:t>
            </a:r>
            <a:r>
              <a:rPr sz="2000" spc="-5" dirty="0">
                <a:latin typeface="Arial Narrow"/>
                <a:cs typeface="Arial Narrow"/>
              </a:rPr>
              <a:t>o</a:t>
            </a:r>
            <a:r>
              <a:rPr sz="2000" dirty="0">
                <a:latin typeface="Arial Narrow"/>
                <a:cs typeface="Arial Narrow"/>
              </a:rPr>
              <a:t>f</a:t>
            </a:r>
            <a:r>
              <a:rPr sz="2000" spc="-15" dirty="0">
                <a:latin typeface="Arial Narrow"/>
                <a:cs typeface="Arial Narrow"/>
              </a:rPr>
              <a:t> </a:t>
            </a:r>
            <a:r>
              <a:rPr sz="2000" spc="10" dirty="0">
                <a:latin typeface="Arial Narrow"/>
                <a:cs typeface="Arial Narrow"/>
              </a:rPr>
              <a:t>1</a:t>
            </a:r>
            <a:r>
              <a:rPr sz="2000" dirty="0">
                <a:latin typeface="Arial Narrow"/>
                <a:cs typeface="Arial Narrow"/>
              </a:rPr>
              <a:t>- 3 </a:t>
            </a:r>
            <a:r>
              <a:rPr sz="2000" spc="-5" dirty="0">
                <a:latin typeface="Arial Narrow"/>
                <a:cs typeface="Arial Narrow"/>
              </a:rPr>
              <a:t>gram</a:t>
            </a:r>
            <a:r>
              <a:rPr sz="2000" dirty="0">
                <a:latin typeface="Arial Narrow"/>
                <a:cs typeface="Arial Narrow"/>
              </a:rPr>
              <a:t>s</a:t>
            </a:r>
            <a:r>
              <a:rPr sz="2000" spc="-20" dirty="0">
                <a:latin typeface="Arial Narrow"/>
                <a:cs typeface="Arial Narrow"/>
              </a:rPr>
              <a:t> </a:t>
            </a:r>
            <a:r>
              <a:rPr sz="2000" spc="-5" dirty="0">
                <a:latin typeface="Arial Narrow"/>
                <a:cs typeface="Arial Narrow"/>
              </a:rPr>
              <a:t>da</a:t>
            </a:r>
            <a:r>
              <a:rPr sz="2000" spc="-10" dirty="0">
                <a:latin typeface="Arial Narrow"/>
                <a:cs typeface="Arial Narrow"/>
              </a:rPr>
              <a:t>i</a:t>
            </a:r>
            <a:r>
              <a:rPr sz="2000" spc="-5" dirty="0">
                <a:latin typeface="Arial Narrow"/>
                <a:cs typeface="Arial Narrow"/>
              </a:rPr>
              <a:t>l</a:t>
            </a:r>
            <a:r>
              <a:rPr sz="2000" dirty="0">
                <a:latin typeface="Arial Narrow"/>
                <a:cs typeface="Arial Narrow"/>
              </a:rPr>
              <a:t>y </a:t>
            </a:r>
            <a:r>
              <a:rPr sz="2000" spc="-5" dirty="0">
                <a:latin typeface="Arial Narrow"/>
                <a:cs typeface="Arial Narrow"/>
              </a:rPr>
              <a:t>u</a:t>
            </a:r>
            <a:r>
              <a:rPr sz="2000" dirty="0">
                <a:latin typeface="Arial Narrow"/>
                <a:cs typeface="Arial Narrow"/>
              </a:rPr>
              <a:t>p to</a:t>
            </a:r>
            <a:r>
              <a:rPr sz="2000" spc="-20" dirty="0">
                <a:latin typeface="Arial Narrow"/>
                <a:cs typeface="Arial Narrow"/>
              </a:rPr>
              <a:t> </a:t>
            </a:r>
            <a:r>
              <a:rPr sz="2000" dirty="0">
                <a:latin typeface="Arial Narrow"/>
                <a:cs typeface="Arial Narrow"/>
              </a:rPr>
              <a:t>4</a:t>
            </a:r>
            <a:r>
              <a:rPr sz="2000" spc="-15" dirty="0">
                <a:latin typeface="Arial Narrow"/>
                <a:cs typeface="Arial Narrow"/>
              </a:rPr>
              <a:t> </a:t>
            </a:r>
            <a:r>
              <a:rPr sz="2000" spc="-5" dirty="0">
                <a:latin typeface="Arial Narrow"/>
                <a:cs typeface="Arial Narrow"/>
              </a:rPr>
              <a:t>mont</a:t>
            </a:r>
            <a:r>
              <a:rPr sz="2000" spc="-10" dirty="0">
                <a:latin typeface="Arial Narrow"/>
                <a:cs typeface="Arial Narrow"/>
              </a:rPr>
              <a:t>h</a:t>
            </a:r>
            <a:r>
              <a:rPr sz="2000" spc="-5" dirty="0">
                <a:latin typeface="Arial Narrow"/>
                <a:cs typeface="Arial Narrow"/>
              </a:rPr>
              <a:t>s.</a:t>
            </a:r>
            <a:endParaRPr sz="2000" dirty="0">
              <a:latin typeface="Arial Narrow"/>
              <a:cs typeface="Arial Narrow"/>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What</a:t>
            </a:r>
            <a:r>
              <a:rPr spc="-5" dirty="0"/>
              <a:t> </a:t>
            </a:r>
            <a:r>
              <a:rPr spc="-15" dirty="0"/>
              <a:t>i</a:t>
            </a:r>
            <a:r>
              <a:rPr spc="-20" dirty="0"/>
              <a:t>s</a:t>
            </a:r>
            <a:r>
              <a:rPr spc="5" dirty="0"/>
              <a:t> </a:t>
            </a:r>
            <a:r>
              <a:rPr spc="-25" dirty="0"/>
              <a:t>a</a:t>
            </a:r>
            <a:r>
              <a:rPr spc="-20" dirty="0"/>
              <a:t>n</a:t>
            </a:r>
            <a:r>
              <a:rPr spc="-5" dirty="0"/>
              <a:t> </a:t>
            </a:r>
            <a:r>
              <a:rPr spc="-20" dirty="0"/>
              <a:t>ant</a:t>
            </a:r>
            <a:r>
              <a:rPr dirty="0"/>
              <a:t>i</a:t>
            </a:r>
            <a:r>
              <a:rPr spc="-15" dirty="0"/>
              <a:t>-inf</a:t>
            </a:r>
            <a:r>
              <a:rPr spc="-5" dirty="0"/>
              <a:t>l</a:t>
            </a:r>
            <a:r>
              <a:rPr spc="-30" dirty="0"/>
              <a:t>amma</a:t>
            </a:r>
            <a:r>
              <a:rPr spc="-20" dirty="0"/>
              <a:t>t</a:t>
            </a:r>
            <a:r>
              <a:rPr spc="-15" dirty="0"/>
              <a:t>ory</a:t>
            </a:r>
            <a:r>
              <a:rPr spc="-5" dirty="0"/>
              <a:t> </a:t>
            </a:r>
            <a:r>
              <a:rPr spc="-20" dirty="0"/>
              <a:t>d</a:t>
            </a:r>
            <a:r>
              <a:rPr dirty="0"/>
              <a:t>i</a:t>
            </a:r>
            <a:r>
              <a:rPr spc="-20" dirty="0"/>
              <a:t>et?</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16</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752600"/>
            <a:ext cx="8074660" cy="3975447"/>
          </a:xfrm>
          <a:prstGeom prst="rect">
            <a:avLst/>
          </a:prstGeom>
        </p:spPr>
        <p:txBody>
          <a:bodyPr vert="horz" wrap="square" lIns="0" tIns="0" rIns="0" bIns="0" rtlCol="0">
            <a:spAutoFit/>
          </a:bodyPr>
          <a:lstStyle/>
          <a:p>
            <a:pPr marL="12700">
              <a:lnSpc>
                <a:spcPct val="100000"/>
              </a:lnSpc>
            </a:pPr>
            <a:r>
              <a:rPr sz="2400" b="1" dirty="0">
                <a:latin typeface="Arial Narrow"/>
                <a:cs typeface="Arial Narrow"/>
              </a:rPr>
              <a:t>An</a:t>
            </a:r>
            <a:r>
              <a:rPr sz="2400" b="1" spc="5" dirty="0">
                <a:latin typeface="Arial Narrow"/>
                <a:cs typeface="Arial Narrow"/>
              </a:rPr>
              <a:t> </a:t>
            </a:r>
            <a:r>
              <a:rPr sz="2400" b="1" spc="-5" dirty="0">
                <a:latin typeface="Arial Narrow"/>
                <a:cs typeface="Arial Narrow"/>
              </a:rPr>
              <a:t>ant</a:t>
            </a:r>
            <a:r>
              <a:rPr sz="2400" b="1" spc="5" dirty="0">
                <a:latin typeface="Arial Narrow"/>
                <a:cs typeface="Arial Narrow"/>
              </a:rPr>
              <a:t>i</a:t>
            </a:r>
            <a:r>
              <a:rPr sz="2400" b="1" dirty="0">
                <a:latin typeface="Arial Narrow"/>
                <a:cs typeface="Arial Narrow"/>
              </a:rPr>
              <a:t>-inf</a:t>
            </a:r>
            <a:r>
              <a:rPr sz="2400" b="1" spc="5" dirty="0">
                <a:latin typeface="Arial Narrow"/>
                <a:cs typeface="Arial Narrow"/>
              </a:rPr>
              <a:t>l</a:t>
            </a:r>
            <a:r>
              <a:rPr sz="2400" b="1" spc="-5" dirty="0">
                <a:latin typeface="Arial Narrow"/>
                <a:cs typeface="Arial Narrow"/>
              </a:rPr>
              <a:t>ammator</a:t>
            </a:r>
            <a:r>
              <a:rPr sz="2400" b="1" dirty="0">
                <a:latin typeface="Arial Narrow"/>
                <a:cs typeface="Arial Narrow"/>
              </a:rPr>
              <a:t>y</a:t>
            </a:r>
            <a:r>
              <a:rPr sz="2400" b="1" spc="-40" dirty="0">
                <a:latin typeface="Arial Narrow"/>
                <a:cs typeface="Arial Narrow"/>
              </a:rPr>
              <a:t> </a:t>
            </a:r>
            <a:r>
              <a:rPr sz="2400" b="1" dirty="0">
                <a:latin typeface="Arial Narrow"/>
                <a:cs typeface="Arial Narrow"/>
              </a:rPr>
              <a:t>diet:</a:t>
            </a:r>
            <a:endParaRPr sz="2400" dirty="0">
              <a:latin typeface="Arial Narrow"/>
              <a:cs typeface="Arial Narrow"/>
            </a:endParaRPr>
          </a:p>
          <a:p>
            <a:pPr marL="299085" indent="-286385">
              <a:lnSpc>
                <a:spcPct val="100000"/>
              </a:lnSpc>
              <a:spcBef>
                <a:spcPts val="850"/>
              </a:spcBef>
              <a:buClr>
                <a:srgbClr val="8085C1"/>
              </a:buClr>
              <a:buFont typeface="Wingdings"/>
              <a:buChar char=""/>
              <a:tabLst>
                <a:tab pos="299720" algn="l"/>
              </a:tabLst>
            </a:pPr>
            <a:r>
              <a:rPr lang="en-US" sz="2400" spc="-10" dirty="0">
                <a:latin typeface="Arial Narrow"/>
                <a:cs typeface="Arial Narrow"/>
              </a:rPr>
              <a:t>R</a:t>
            </a:r>
            <a:r>
              <a:rPr sz="2400" dirty="0">
                <a:latin typeface="Arial Narrow"/>
                <a:cs typeface="Arial Narrow"/>
              </a:rPr>
              <a:t>ich</a:t>
            </a:r>
            <a:r>
              <a:rPr sz="2400" spc="5" dirty="0">
                <a:latin typeface="Arial Narrow"/>
                <a:cs typeface="Arial Narrow"/>
              </a:rPr>
              <a:t> </a:t>
            </a:r>
            <a:r>
              <a:rPr sz="2400" spc="-5" dirty="0">
                <a:latin typeface="Arial Narrow"/>
                <a:cs typeface="Arial Narrow"/>
              </a:rPr>
              <a:t>i</a:t>
            </a:r>
            <a:r>
              <a:rPr sz="2400" dirty="0">
                <a:latin typeface="Arial Narrow"/>
                <a:cs typeface="Arial Narrow"/>
              </a:rPr>
              <a:t>n</a:t>
            </a:r>
            <a:r>
              <a:rPr sz="2400" spc="5" dirty="0">
                <a:latin typeface="Arial Narrow"/>
                <a:cs typeface="Arial Narrow"/>
              </a:rPr>
              <a:t> </a:t>
            </a:r>
            <a:r>
              <a:rPr sz="2400" spc="-5" dirty="0">
                <a:latin typeface="Arial Narrow"/>
                <a:cs typeface="Arial Narrow"/>
              </a:rPr>
              <a:t>vegeta</a:t>
            </a:r>
            <a:r>
              <a:rPr sz="2400" spc="-10" dirty="0">
                <a:latin typeface="Arial Narrow"/>
                <a:cs typeface="Arial Narrow"/>
              </a:rPr>
              <a:t>b</a:t>
            </a:r>
            <a:r>
              <a:rPr sz="2400" spc="-5" dirty="0">
                <a:latin typeface="Arial Narrow"/>
                <a:cs typeface="Arial Narrow"/>
              </a:rPr>
              <a:t>l</a:t>
            </a:r>
            <a:r>
              <a:rPr sz="2400" spc="-10" dirty="0">
                <a:latin typeface="Arial Narrow"/>
                <a:cs typeface="Arial Narrow"/>
              </a:rPr>
              <a:t>e</a:t>
            </a:r>
            <a:r>
              <a:rPr sz="2400" dirty="0">
                <a:latin typeface="Arial Narrow"/>
                <a:cs typeface="Arial Narrow"/>
              </a:rPr>
              <a:t>s</a:t>
            </a:r>
            <a:r>
              <a:rPr sz="2400" spc="6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10" dirty="0">
                <a:latin typeface="Arial Narrow"/>
                <a:cs typeface="Arial Narrow"/>
              </a:rPr>
              <a:t>f</a:t>
            </a:r>
            <a:r>
              <a:rPr sz="2400" spc="-5" dirty="0">
                <a:latin typeface="Arial Narrow"/>
                <a:cs typeface="Arial Narrow"/>
              </a:rPr>
              <a:t>ru</a:t>
            </a:r>
            <a:r>
              <a:rPr sz="2400" spc="-10" dirty="0">
                <a:latin typeface="Arial Narrow"/>
                <a:cs typeface="Arial Narrow"/>
              </a:rPr>
              <a:t>i</a:t>
            </a:r>
            <a:r>
              <a:rPr sz="2400" spc="-5" dirty="0">
                <a:latin typeface="Arial Narrow"/>
                <a:cs typeface="Arial Narrow"/>
              </a:rPr>
              <a:t>ts</a:t>
            </a:r>
            <a:endParaRPr sz="2400" dirty="0">
              <a:latin typeface="Arial Narrow"/>
              <a:cs typeface="Arial Narrow"/>
            </a:endParaRPr>
          </a:p>
          <a:p>
            <a:pPr marL="299085" indent="-286385">
              <a:lnSpc>
                <a:spcPts val="2810"/>
              </a:lnSpc>
              <a:spcBef>
                <a:spcPts val="865"/>
              </a:spcBef>
              <a:buClr>
                <a:srgbClr val="8085C1"/>
              </a:buClr>
              <a:buFont typeface="Wingdings"/>
              <a:buChar char=""/>
              <a:tabLst>
                <a:tab pos="299720" algn="l"/>
              </a:tabLst>
            </a:pPr>
            <a:r>
              <a:rPr lang="en-US" sz="2400" spc="-5" dirty="0">
                <a:latin typeface="Arial Narrow"/>
                <a:cs typeface="Arial Narrow"/>
              </a:rPr>
              <a:t>E</a:t>
            </a:r>
            <a:r>
              <a:rPr sz="2400" spc="-5" dirty="0">
                <a:latin typeface="Arial Narrow"/>
                <a:cs typeface="Arial Narrow"/>
              </a:rPr>
              <a:t>mphas</a:t>
            </a:r>
            <a:r>
              <a:rPr sz="2400" spc="-10" dirty="0">
                <a:latin typeface="Arial Narrow"/>
                <a:cs typeface="Arial Narrow"/>
              </a:rPr>
              <a:t>i</a:t>
            </a:r>
            <a:r>
              <a:rPr sz="2400" spc="-5" dirty="0">
                <a:latin typeface="Arial Narrow"/>
                <a:cs typeface="Arial Narrow"/>
              </a:rPr>
              <a:t>ze</a:t>
            </a:r>
            <a:r>
              <a:rPr sz="2400" dirty="0">
                <a:latin typeface="Arial Narrow"/>
                <a:cs typeface="Arial Narrow"/>
              </a:rPr>
              <a:t>s</a:t>
            </a:r>
            <a:r>
              <a:rPr sz="2400" spc="45" dirty="0">
                <a:latin typeface="Arial Narrow"/>
                <a:cs typeface="Arial Narrow"/>
              </a:rPr>
              <a:t> </a:t>
            </a:r>
            <a:r>
              <a:rPr sz="2400" spc="-5" dirty="0">
                <a:latin typeface="Arial Narrow"/>
                <a:cs typeface="Arial Narrow"/>
              </a:rPr>
              <a:t>moderat</a:t>
            </a:r>
            <a:r>
              <a:rPr sz="2400" dirty="0">
                <a:latin typeface="Arial Narrow"/>
                <a:cs typeface="Arial Narrow"/>
              </a:rPr>
              <a:t>e</a:t>
            </a:r>
            <a:r>
              <a:rPr sz="2400" spc="40" dirty="0">
                <a:latin typeface="Arial Narrow"/>
                <a:cs typeface="Arial Narrow"/>
              </a:rPr>
              <a:t> </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tak</a:t>
            </a:r>
            <a:r>
              <a:rPr sz="2400" dirty="0">
                <a:latin typeface="Arial Narrow"/>
                <a:cs typeface="Arial Narrow"/>
              </a:rPr>
              <a:t>e</a:t>
            </a:r>
            <a:r>
              <a:rPr sz="2400" spc="25" dirty="0">
                <a:latin typeface="Arial Narrow"/>
                <a:cs typeface="Arial Narrow"/>
              </a:rPr>
              <a:t> </a:t>
            </a:r>
            <a:r>
              <a:rPr sz="2400" spc="-5" dirty="0">
                <a:latin typeface="Arial Narrow"/>
                <a:cs typeface="Arial Narrow"/>
              </a:rPr>
              <a:t>o</a:t>
            </a:r>
            <a:r>
              <a:rPr sz="2400" dirty="0">
                <a:latin typeface="Arial Narrow"/>
                <a:cs typeface="Arial Narrow"/>
              </a:rPr>
              <a:t>f </a:t>
            </a:r>
            <a:r>
              <a:rPr sz="2400" spc="-5" dirty="0">
                <a:latin typeface="Arial Narrow"/>
                <a:cs typeface="Arial Narrow"/>
              </a:rPr>
              <a:t>l</a:t>
            </a:r>
            <a:r>
              <a:rPr sz="2400" spc="-10" dirty="0">
                <a:latin typeface="Arial Narrow"/>
                <a:cs typeface="Arial Narrow"/>
              </a:rPr>
              <a:t>o</a:t>
            </a:r>
            <a:r>
              <a:rPr sz="2400" spc="-15" dirty="0">
                <a:latin typeface="Arial Narrow"/>
                <a:cs typeface="Arial Narrow"/>
              </a:rPr>
              <a:t>w</a:t>
            </a:r>
            <a:r>
              <a:rPr sz="2400" spc="-5" dirty="0">
                <a:latin typeface="Arial Narrow"/>
                <a:cs typeface="Arial Narrow"/>
              </a:rPr>
              <a:t>-</a:t>
            </a:r>
            <a:r>
              <a:rPr sz="2400" dirty="0">
                <a:latin typeface="Arial Narrow"/>
                <a:cs typeface="Arial Narrow"/>
              </a:rPr>
              <a:t>fat</a:t>
            </a:r>
            <a:r>
              <a:rPr sz="2400" spc="30" dirty="0">
                <a:latin typeface="Arial Narrow"/>
                <a:cs typeface="Arial Narrow"/>
              </a:rPr>
              <a:t> </a:t>
            </a:r>
            <a:r>
              <a:rPr sz="2400" spc="-5" dirty="0">
                <a:latin typeface="Arial Narrow"/>
                <a:cs typeface="Arial Narrow"/>
              </a:rPr>
              <a:t>protei</a:t>
            </a:r>
            <a:r>
              <a:rPr sz="2400" dirty="0">
                <a:latin typeface="Arial Narrow"/>
                <a:cs typeface="Arial Narrow"/>
              </a:rPr>
              <a:t>n</a:t>
            </a:r>
            <a:r>
              <a:rPr sz="2400" spc="20" dirty="0">
                <a:latin typeface="Arial Narrow"/>
                <a:cs typeface="Arial Narrow"/>
              </a:rPr>
              <a:t> </a:t>
            </a:r>
            <a:r>
              <a:rPr sz="2400" spc="-5" dirty="0">
                <a:latin typeface="Arial Narrow"/>
                <a:cs typeface="Arial Narrow"/>
              </a:rPr>
              <a:t>sources</a:t>
            </a:r>
            <a:r>
              <a:rPr sz="2400" dirty="0">
                <a:latin typeface="Arial Narrow"/>
                <a:cs typeface="Arial Narrow"/>
              </a:rPr>
              <a:t>,</a:t>
            </a:r>
            <a:r>
              <a:rPr sz="2400" spc="20" dirty="0">
                <a:latin typeface="Arial Narrow"/>
                <a:cs typeface="Arial Narrow"/>
              </a:rPr>
              <a:t> </a:t>
            </a:r>
            <a:r>
              <a:rPr sz="2400" spc="-5" dirty="0">
                <a:latin typeface="Arial Narrow"/>
                <a:cs typeface="Arial Narrow"/>
              </a:rPr>
              <a:t>suc</a:t>
            </a:r>
            <a:r>
              <a:rPr sz="2400" dirty="0">
                <a:latin typeface="Arial Narrow"/>
                <a:cs typeface="Arial Narrow"/>
              </a:rPr>
              <a:t>h</a:t>
            </a:r>
            <a:r>
              <a:rPr sz="2400" spc="20" dirty="0">
                <a:latin typeface="Arial Narrow"/>
                <a:cs typeface="Arial Narrow"/>
              </a:rPr>
              <a:t> </a:t>
            </a:r>
            <a:r>
              <a:rPr sz="2400" spc="-5" dirty="0">
                <a:latin typeface="Arial Narrow"/>
                <a:cs typeface="Arial Narrow"/>
              </a:rPr>
              <a:t>as</a:t>
            </a:r>
            <a:endParaRPr sz="2400" dirty="0">
              <a:latin typeface="Arial Narrow"/>
              <a:cs typeface="Arial Narrow"/>
            </a:endParaRPr>
          </a:p>
          <a:p>
            <a:pPr marL="299085">
              <a:lnSpc>
                <a:spcPts val="2810"/>
              </a:lnSpc>
            </a:pPr>
            <a:r>
              <a:rPr sz="2400" spc="-5" dirty="0">
                <a:latin typeface="Arial Narrow"/>
                <a:cs typeface="Arial Narrow"/>
              </a:rPr>
              <a:t>ch</a:t>
            </a:r>
            <a:r>
              <a:rPr sz="2400" spc="-10" dirty="0">
                <a:latin typeface="Arial Narrow"/>
                <a:cs typeface="Arial Narrow"/>
              </a:rPr>
              <a:t>i</a:t>
            </a:r>
            <a:r>
              <a:rPr sz="2400" spc="-5" dirty="0">
                <a:latin typeface="Arial Narrow"/>
                <a:cs typeface="Arial Narrow"/>
              </a:rPr>
              <a:t>cke</a:t>
            </a:r>
            <a:r>
              <a:rPr sz="2400" dirty="0">
                <a:latin typeface="Arial Narrow"/>
                <a:cs typeface="Arial Narrow"/>
              </a:rPr>
              <a:t>n</a:t>
            </a:r>
            <a:r>
              <a:rPr sz="2400" spc="25" dirty="0">
                <a:latin typeface="Arial Narrow"/>
                <a:cs typeface="Arial Narrow"/>
              </a:rPr>
              <a:t> </a:t>
            </a:r>
            <a:r>
              <a:rPr sz="2400" spc="-5" dirty="0">
                <a:latin typeface="Arial Narrow"/>
                <a:cs typeface="Arial Narrow"/>
              </a:rPr>
              <a:t>an</a:t>
            </a:r>
            <a:r>
              <a:rPr sz="2400" dirty="0">
                <a:latin typeface="Arial Narrow"/>
                <a:cs typeface="Arial Narrow"/>
              </a:rPr>
              <a:t>d</a:t>
            </a:r>
            <a:r>
              <a:rPr sz="2400" spc="20" dirty="0">
                <a:latin typeface="Arial Narrow"/>
                <a:cs typeface="Arial Narrow"/>
              </a:rPr>
              <a:t> </a:t>
            </a:r>
            <a:r>
              <a:rPr sz="2400" dirty="0">
                <a:latin typeface="Arial Narrow"/>
                <a:cs typeface="Arial Narrow"/>
              </a:rPr>
              <a:t>fish</a:t>
            </a:r>
          </a:p>
          <a:p>
            <a:pPr marL="299085" indent="-286385">
              <a:lnSpc>
                <a:spcPct val="100000"/>
              </a:lnSpc>
              <a:spcBef>
                <a:spcPts val="865"/>
              </a:spcBef>
              <a:buClr>
                <a:srgbClr val="8085C1"/>
              </a:buClr>
              <a:buFont typeface="Wingdings"/>
              <a:buChar char=""/>
              <a:tabLst>
                <a:tab pos="299720" algn="l"/>
              </a:tabLst>
            </a:pPr>
            <a:r>
              <a:rPr lang="en-US" sz="2400" dirty="0">
                <a:latin typeface="Arial Narrow"/>
                <a:cs typeface="Arial Narrow"/>
              </a:rPr>
              <a:t>R</a:t>
            </a:r>
            <a:r>
              <a:rPr sz="2400" dirty="0">
                <a:latin typeface="Arial Narrow"/>
                <a:cs typeface="Arial Narrow"/>
              </a:rPr>
              <a:t>ecom</a:t>
            </a:r>
            <a:r>
              <a:rPr sz="2400" spc="5" dirty="0">
                <a:latin typeface="Arial Narrow"/>
                <a:cs typeface="Arial Narrow"/>
              </a:rPr>
              <a:t>m</a:t>
            </a:r>
            <a:r>
              <a:rPr sz="2400" spc="-5" dirty="0">
                <a:latin typeface="Arial Narrow"/>
                <a:cs typeface="Arial Narrow"/>
              </a:rPr>
              <a:t>en</a:t>
            </a:r>
            <a:r>
              <a:rPr sz="2400" spc="-10" dirty="0">
                <a:latin typeface="Arial Narrow"/>
                <a:cs typeface="Arial Narrow"/>
              </a:rPr>
              <a:t>d</a:t>
            </a:r>
            <a:r>
              <a:rPr sz="2400" dirty="0">
                <a:latin typeface="Arial Narrow"/>
                <a:cs typeface="Arial Narrow"/>
              </a:rPr>
              <a:t>s</a:t>
            </a:r>
            <a:r>
              <a:rPr sz="2400" spc="30" dirty="0">
                <a:latin typeface="Arial Narrow"/>
                <a:cs typeface="Arial Narrow"/>
              </a:rPr>
              <a:t> </a:t>
            </a:r>
            <a:r>
              <a:rPr sz="2400" spc="-5" dirty="0">
                <a:latin typeface="Arial Narrow"/>
                <a:cs typeface="Arial Narrow"/>
              </a:rPr>
              <a:t>th</a:t>
            </a:r>
            <a:r>
              <a:rPr sz="2400" dirty="0">
                <a:latin typeface="Arial Narrow"/>
                <a:cs typeface="Arial Narrow"/>
              </a:rPr>
              <a:t>e</a:t>
            </a:r>
            <a:r>
              <a:rPr sz="2400" spc="10" dirty="0">
                <a:latin typeface="Arial Narrow"/>
                <a:cs typeface="Arial Narrow"/>
              </a:rPr>
              <a:t> </a:t>
            </a:r>
            <a:r>
              <a:rPr sz="2400" spc="-5" dirty="0">
                <a:latin typeface="Arial Narrow"/>
                <a:cs typeface="Arial Narrow"/>
              </a:rPr>
              <a:t>us</a:t>
            </a:r>
            <a:r>
              <a:rPr sz="2400" dirty="0">
                <a:latin typeface="Arial Narrow"/>
                <a:cs typeface="Arial Narrow"/>
              </a:rPr>
              <a:t>e</a:t>
            </a:r>
            <a:r>
              <a:rPr sz="2400" spc="5" dirty="0">
                <a:latin typeface="Arial Narrow"/>
                <a:cs typeface="Arial Narrow"/>
              </a:rPr>
              <a:t> </a:t>
            </a:r>
            <a:r>
              <a:rPr sz="2400" spc="-5" dirty="0">
                <a:latin typeface="Arial Narrow"/>
                <a:cs typeface="Arial Narrow"/>
              </a:rPr>
              <a:t>o</a:t>
            </a:r>
            <a:r>
              <a:rPr sz="2400" dirty="0">
                <a:latin typeface="Arial Narrow"/>
                <a:cs typeface="Arial Narrow"/>
              </a:rPr>
              <a:t>f</a:t>
            </a:r>
            <a:r>
              <a:rPr sz="2400" spc="15" dirty="0">
                <a:latin typeface="Arial Narrow"/>
                <a:cs typeface="Arial Narrow"/>
              </a:rPr>
              <a:t> </a:t>
            </a:r>
            <a:r>
              <a:rPr sz="2400" spc="-5" dirty="0">
                <a:latin typeface="Arial Narrow"/>
                <a:cs typeface="Arial Narrow"/>
              </a:rPr>
              <a:t>monou</a:t>
            </a:r>
            <a:r>
              <a:rPr sz="2400" spc="-10" dirty="0">
                <a:latin typeface="Arial Narrow"/>
                <a:cs typeface="Arial Narrow"/>
              </a:rPr>
              <a:t>n</a:t>
            </a:r>
            <a:r>
              <a:rPr sz="2400" spc="-5" dirty="0">
                <a:latin typeface="Arial Narrow"/>
                <a:cs typeface="Arial Narrow"/>
              </a:rPr>
              <a:t>satura</a:t>
            </a:r>
            <a:r>
              <a:rPr sz="2400" spc="5" dirty="0">
                <a:latin typeface="Arial Narrow"/>
                <a:cs typeface="Arial Narrow"/>
              </a:rPr>
              <a:t>t</a:t>
            </a:r>
            <a:r>
              <a:rPr sz="2400" spc="-5" dirty="0">
                <a:latin typeface="Arial Narrow"/>
                <a:cs typeface="Arial Narrow"/>
              </a:rPr>
              <a:t>e</a:t>
            </a:r>
            <a:r>
              <a:rPr sz="2400" dirty="0">
                <a:latin typeface="Arial Narrow"/>
                <a:cs typeface="Arial Narrow"/>
              </a:rPr>
              <a:t>d</a:t>
            </a:r>
            <a:r>
              <a:rPr sz="2400" spc="55" dirty="0">
                <a:latin typeface="Arial Narrow"/>
                <a:cs typeface="Arial Narrow"/>
              </a:rPr>
              <a:t> </a:t>
            </a:r>
            <a:r>
              <a:rPr sz="2400" dirty="0">
                <a:latin typeface="Arial Narrow"/>
                <a:cs typeface="Arial Narrow"/>
              </a:rPr>
              <a:t>fat</a:t>
            </a:r>
            <a:r>
              <a:rPr sz="2400" spc="-5" dirty="0">
                <a:latin typeface="Arial Narrow"/>
                <a:cs typeface="Arial Narrow"/>
              </a:rPr>
              <a:t>s</a:t>
            </a:r>
            <a:r>
              <a:rPr sz="2400" dirty="0">
                <a:latin typeface="Arial Narrow"/>
                <a:cs typeface="Arial Narrow"/>
              </a:rPr>
              <a:t>,</a:t>
            </a:r>
            <a:r>
              <a:rPr sz="2400" spc="5" dirty="0">
                <a:latin typeface="Arial Narrow"/>
                <a:cs typeface="Arial Narrow"/>
              </a:rPr>
              <a:t> </a:t>
            </a:r>
            <a:r>
              <a:rPr sz="2400" spc="-5" dirty="0">
                <a:latin typeface="Arial Narrow"/>
                <a:cs typeface="Arial Narrow"/>
              </a:rPr>
              <a:t>l</a:t>
            </a:r>
            <a:r>
              <a:rPr sz="2400" spc="-10" dirty="0">
                <a:latin typeface="Arial Narrow"/>
                <a:cs typeface="Arial Narrow"/>
              </a:rPr>
              <a:t>i</a:t>
            </a:r>
            <a:r>
              <a:rPr sz="2400" spc="-5" dirty="0">
                <a:latin typeface="Arial Narrow"/>
                <a:cs typeface="Arial Narrow"/>
              </a:rPr>
              <a:t>k</a:t>
            </a:r>
            <a:r>
              <a:rPr sz="2400" dirty="0">
                <a:latin typeface="Arial Narrow"/>
                <a:cs typeface="Arial Narrow"/>
              </a:rPr>
              <a:t>e</a:t>
            </a:r>
            <a:r>
              <a:rPr sz="2400" spc="20" dirty="0">
                <a:latin typeface="Arial Narrow"/>
                <a:cs typeface="Arial Narrow"/>
              </a:rPr>
              <a:t> </a:t>
            </a:r>
            <a:r>
              <a:rPr sz="2400" spc="-5" dirty="0">
                <a:latin typeface="Arial Narrow"/>
                <a:cs typeface="Arial Narrow"/>
              </a:rPr>
              <a:t>o</a:t>
            </a:r>
            <a:r>
              <a:rPr sz="2400" spc="-10" dirty="0">
                <a:latin typeface="Arial Narrow"/>
                <a:cs typeface="Arial Narrow"/>
              </a:rPr>
              <a:t>l</a:t>
            </a:r>
            <a:r>
              <a:rPr sz="2400" spc="-5" dirty="0">
                <a:latin typeface="Arial Narrow"/>
                <a:cs typeface="Arial Narrow"/>
              </a:rPr>
              <a:t>iv</a:t>
            </a:r>
            <a:r>
              <a:rPr sz="2400" dirty="0">
                <a:latin typeface="Arial Narrow"/>
                <a:cs typeface="Arial Narrow"/>
              </a:rPr>
              <a:t>e</a:t>
            </a:r>
            <a:r>
              <a:rPr sz="2400" spc="15" dirty="0">
                <a:latin typeface="Arial Narrow"/>
                <a:cs typeface="Arial Narrow"/>
              </a:rPr>
              <a:t> </a:t>
            </a:r>
            <a:r>
              <a:rPr sz="2400" spc="-5" dirty="0">
                <a:latin typeface="Arial Narrow"/>
                <a:cs typeface="Arial Narrow"/>
              </a:rPr>
              <a:t>o</a:t>
            </a:r>
            <a:r>
              <a:rPr sz="2400" spc="-10" dirty="0">
                <a:latin typeface="Arial Narrow"/>
                <a:cs typeface="Arial Narrow"/>
              </a:rPr>
              <a:t>i</a:t>
            </a:r>
            <a:r>
              <a:rPr sz="2400" dirty="0">
                <a:latin typeface="Arial Narrow"/>
                <a:cs typeface="Arial Narrow"/>
              </a:rPr>
              <a:t>l</a:t>
            </a:r>
            <a:r>
              <a:rPr sz="2400" spc="20" dirty="0">
                <a:latin typeface="Arial Narrow"/>
                <a:cs typeface="Arial Narrow"/>
              </a:rPr>
              <a:t> </a:t>
            </a:r>
            <a:r>
              <a:rPr sz="2400" spc="-5" dirty="0">
                <a:latin typeface="Arial Narrow"/>
                <a:cs typeface="Arial Narrow"/>
              </a:rPr>
              <a:t>an</a:t>
            </a:r>
            <a:r>
              <a:rPr sz="2400" dirty="0">
                <a:latin typeface="Arial Narrow"/>
                <a:cs typeface="Arial Narrow"/>
              </a:rPr>
              <a:t>d</a:t>
            </a:r>
            <a:r>
              <a:rPr sz="2400" spc="40" dirty="0">
                <a:latin typeface="Arial Narrow"/>
                <a:cs typeface="Arial Narrow"/>
              </a:rPr>
              <a:t> </a:t>
            </a:r>
            <a:r>
              <a:rPr sz="2400" spc="-5" dirty="0">
                <a:latin typeface="Arial Narrow"/>
                <a:cs typeface="Arial Narrow"/>
              </a:rPr>
              <a:t>nuts</a:t>
            </a:r>
            <a:endParaRPr sz="2400" dirty="0">
              <a:latin typeface="Arial Narrow"/>
              <a:cs typeface="Arial Narrow"/>
            </a:endParaRPr>
          </a:p>
          <a:p>
            <a:pPr marL="368935" indent="-356235">
              <a:lnSpc>
                <a:spcPct val="100000"/>
              </a:lnSpc>
              <a:spcBef>
                <a:spcPts val="865"/>
              </a:spcBef>
              <a:buClr>
                <a:srgbClr val="8085C1"/>
              </a:buClr>
              <a:buFont typeface="Wingdings"/>
              <a:buChar char=""/>
              <a:tabLst>
                <a:tab pos="369570" algn="l"/>
              </a:tabLst>
            </a:pPr>
            <a:r>
              <a:rPr lang="en-US" sz="2400" dirty="0">
                <a:latin typeface="Arial Narrow"/>
                <a:cs typeface="Arial Narrow"/>
              </a:rPr>
              <a:t>R</a:t>
            </a:r>
            <a:r>
              <a:rPr sz="2400" dirty="0">
                <a:latin typeface="Arial Narrow"/>
                <a:cs typeface="Arial Narrow"/>
              </a:rPr>
              <a:t>estricts</a:t>
            </a:r>
            <a:r>
              <a:rPr sz="2400" spc="10" dirty="0">
                <a:latin typeface="Arial Narrow"/>
                <a:cs typeface="Arial Narrow"/>
              </a:rPr>
              <a:t> </a:t>
            </a:r>
            <a:r>
              <a:rPr sz="2400" spc="-5" dirty="0">
                <a:latin typeface="Arial Narrow"/>
                <a:cs typeface="Arial Narrow"/>
              </a:rPr>
              <a:t>th</a:t>
            </a:r>
            <a:r>
              <a:rPr sz="2400" dirty="0">
                <a:latin typeface="Arial Narrow"/>
                <a:cs typeface="Arial Narrow"/>
              </a:rPr>
              <a:t>e</a:t>
            </a:r>
            <a:r>
              <a:rPr sz="2400" spc="10" dirty="0">
                <a:latin typeface="Arial Narrow"/>
                <a:cs typeface="Arial Narrow"/>
              </a:rPr>
              <a:t> </a:t>
            </a:r>
            <a:r>
              <a:rPr sz="2400" spc="-5" dirty="0">
                <a:latin typeface="Arial Narrow"/>
                <a:cs typeface="Arial Narrow"/>
              </a:rPr>
              <a:t>us</a:t>
            </a:r>
            <a:r>
              <a:rPr sz="2400" dirty="0">
                <a:latin typeface="Arial Narrow"/>
                <a:cs typeface="Arial Narrow"/>
              </a:rPr>
              <a:t>e</a:t>
            </a:r>
            <a:r>
              <a:rPr sz="2400" spc="5" dirty="0">
                <a:latin typeface="Arial Narrow"/>
                <a:cs typeface="Arial Narrow"/>
              </a:rPr>
              <a:t> </a:t>
            </a:r>
            <a:r>
              <a:rPr sz="2400" spc="-5" dirty="0">
                <a:latin typeface="Arial Narrow"/>
                <a:cs typeface="Arial Narrow"/>
              </a:rPr>
              <a:t>o</a:t>
            </a:r>
            <a:r>
              <a:rPr sz="2400" dirty="0">
                <a:latin typeface="Arial Narrow"/>
                <a:cs typeface="Arial Narrow"/>
              </a:rPr>
              <a:t>f</a:t>
            </a:r>
            <a:r>
              <a:rPr sz="2400" spc="15" dirty="0">
                <a:latin typeface="Arial Narrow"/>
                <a:cs typeface="Arial Narrow"/>
              </a:rPr>
              <a:t> </a:t>
            </a:r>
            <a:r>
              <a:rPr sz="2400" dirty="0">
                <a:latin typeface="Arial Narrow"/>
                <a:cs typeface="Arial Narrow"/>
              </a:rPr>
              <a:t>ref</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e</a:t>
            </a:r>
            <a:r>
              <a:rPr sz="2400" dirty="0">
                <a:latin typeface="Arial Narrow"/>
                <a:cs typeface="Arial Narrow"/>
              </a:rPr>
              <a:t>d</a:t>
            </a:r>
            <a:r>
              <a:rPr sz="2400" spc="20" dirty="0">
                <a:latin typeface="Arial Narrow"/>
                <a:cs typeface="Arial Narrow"/>
              </a:rPr>
              <a:t> </a:t>
            </a:r>
            <a:r>
              <a:rPr sz="2400" spc="-5" dirty="0">
                <a:latin typeface="Arial Narrow"/>
                <a:cs typeface="Arial Narrow"/>
              </a:rPr>
              <a:t>bread</a:t>
            </a:r>
            <a:r>
              <a:rPr sz="2400" dirty="0">
                <a:latin typeface="Arial Narrow"/>
                <a:cs typeface="Arial Narrow"/>
              </a:rPr>
              <a:t>s</a:t>
            </a:r>
            <a:r>
              <a:rPr sz="2400" spc="25" dirty="0">
                <a:latin typeface="Arial Narrow"/>
                <a:cs typeface="Arial Narrow"/>
              </a:rPr>
              <a:t> </a:t>
            </a:r>
            <a:r>
              <a:rPr sz="2400" spc="-5" dirty="0">
                <a:latin typeface="Arial Narrow"/>
                <a:cs typeface="Arial Narrow"/>
              </a:rPr>
              <a:t>an</a:t>
            </a:r>
            <a:r>
              <a:rPr sz="2400" dirty="0">
                <a:latin typeface="Arial Narrow"/>
                <a:cs typeface="Arial Narrow"/>
              </a:rPr>
              <a:t>d</a:t>
            </a:r>
            <a:r>
              <a:rPr sz="2400" spc="25" dirty="0">
                <a:latin typeface="Arial Narrow"/>
                <a:cs typeface="Arial Narrow"/>
              </a:rPr>
              <a:t> </a:t>
            </a:r>
            <a:r>
              <a:rPr sz="2400" spc="-5" dirty="0">
                <a:latin typeface="Arial Narrow"/>
                <a:cs typeface="Arial Narrow"/>
              </a:rPr>
              <a:t>grains</a:t>
            </a:r>
            <a:endParaRPr sz="2400" dirty="0">
              <a:latin typeface="Arial Narrow"/>
              <a:cs typeface="Arial Narrow"/>
            </a:endParaRPr>
          </a:p>
          <a:p>
            <a:pPr marL="299085" indent="-286385">
              <a:lnSpc>
                <a:spcPts val="2810"/>
              </a:lnSpc>
              <a:spcBef>
                <a:spcPts val="865"/>
              </a:spcBef>
              <a:buClr>
                <a:srgbClr val="8085C1"/>
              </a:buClr>
              <a:buFont typeface="Wingdings"/>
              <a:buChar char=""/>
              <a:tabLst>
                <a:tab pos="299720" algn="l"/>
              </a:tabLst>
            </a:pPr>
            <a:r>
              <a:rPr lang="en-US" sz="2400" dirty="0">
                <a:latin typeface="Arial Narrow"/>
                <a:cs typeface="Arial Narrow"/>
              </a:rPr>
              <a:t>R</a:t>
            </a:r>
            <a:r>
              <a:rPr sz="2400" spc="-5" dirty="0">
                <a:latin typeface="Arial Narrow"/>
                <a:cs typeface="Arial Narrow"/>
              </a:rPr>
              <a:t>ec</a:t>
            </a:r>
            <a:r>
              <a:rPr sz="2400" spc="-10" dirty="0">
                <a:latin typeface="Arial Narrow"/>
                <a:cs typeface="Arial Narrow"/>
              </a:rPr>
              <a:t>o</a:t>
            </a:r>
            <a:r>
              <a:rPr sz="2400" spc="-5" dirty="0">
                <a:latin typeface="Arial Narrow"/>
                <a:cs typeface="Arial Narrow"/>
              </a:rPr>
              <a:t>mmend</a:t>
            </a:r>
            <a:r>
              <a:rPr sz="2400" dirty="0">
                <a:latin typeface="Arial Narrow"/>
                <a:cs typeface="Arial Narrow"/>
              </a:rPr>
              <a:t>s</a:t>
            </a:r>
            <a:r>
              <a:rPr sz="2400" spc="20" dirty="0">
                <a:latin typeface="Arial Narrow"/>
                <a:cs typeface="Arial Narrow"/>
              </a:rPr>
              <a:t> </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creas</a:t>
            </a:r>
            <a:r>
              <a:rPr sz="2400" spc="-10" dirty="0">
                <a:latin typeface="Arial Narrow"/>
                <a:cs typeface="Arial Narrow"/>
              </a:rPr>
              <a:t>e</a:t>
            </a:r>
            <a:r>
              <a:rPr sz="2400" dirty="0">
                <a:latin typeface="Arial Narrow"/>
                <a:cs typeface="Arial Narrow"/>
              </a:rPr>
              <a:t>d</a:t>
            </a:r>
            <a:r>
              <a:rPr sz="2400" spc="40" dirty="0">
                <a:latin typeface="Arial Narrow"/>
                <a:cs typeface="Arial Narrow"/>
              </a:rPr>
              <a:t> </a:t>
            </a:r>
            <a:r>
              <a:rPr sz="2400" spc="-5" dirty="0">
                <a:latin typeface="Arial Narrow"/>
                <a:cs typeface="Arial Narrow"/>
              </a:rPr>
              <a:t>co</a:t>
            </a:r>
            <a:r>
              <a:rPr sz="2400" spc="-10" dirty="0">
                <a:latin typeface="Arial Narrow"/>
                <a:cs typeface="Arial Narrow"/>
              </a:rPr>
              <a:t>n</a:t>
            </a:r>
            <a:r>
              <a:rPr sz="2400" spc="-5" dirty="0">
                <a:latin typeface="Arial Narrow"/>
                <a:cs typeface="Arial Narrow"/>
              </a:rPr>
              <a:t>sumpti</a:t>
            </a:r>
            <a:r>
              <a:rPr sz="2400" spc="-10" dirty="0">
                <a:latin typeface="Arial Narrow"/>
                <a:cs typeface="Arial Narrow"/>
              </a:rPr>
              <a:t>o</a:t>
            </a:r>
            <a:r>
              <a:rPr sz="2400" dirty="0">
                <a:latin typeface="Arial Narrow"/>
                <a:cs typeface="Arial Narrow"/>
              </a:rPr>
              <a:t>n</a:t>
            </a:r>
            <a:r>
              <a:rPr sz="2400" spc="45" dirty="0">
                <a:latin typeface="Arial Narrow"/>
                <a:cs typeface="Arial Narrow"/>
              </a:rPr>
              <a:t> </a:t>
            </a:r>
            <a:r>
              <a:rPr sz="2400" spc="-5" dirty="0">
                <a:latin typeface="Arial Narrow"/>
                <a:cs typeface="Arial Narrow"/>
              </a:rPr>
              <a:t>o</a:t>
            </a:r>
            <a:r>
              <a:rPr sz="2400" dirty="0">
                <a:latin typeface="Arial Narrow"/>
                <a:cs typeface="Arial Narrow"/>
              </a:rPr>
              <a:t>f</a:t>
            </a:r>
            <a:r>
              <a:rPr sz="2400" spc="15" dirty="0">
                <a:latin typeface="Arial Narrow"/>
                <a:cs typeface="Arial Narrow"/>
              </a:rPr>
              <a:t> </a:t>
            </a:r>
            <a:r>
              <a:rPr sz="2400" spc="-5" dirty="0">
                <a:latin typeface="Arial Narrow"/>
                <a:cs typeface="Arial Narrow"/>
              </a:rPr>
              <a:t>mor</a:t>
            </a:r>
            <a:r>
              <a:rPr sz="2400" dirty="0">
                <a:latin typeface="Arial Narrow"/>
                <a:cs typeface="Arial Narrow"/>
              </a:rPr>
              <a:t>e </a:t>
            </a:r>
            <a:r>
              <a:rPr sz="2400" spc="-5" dirty="0">
                <a:latin typeface="Arial Narrow"/>
                <a:cs typeface="Arial Narrow"/>
              </a:rPr>
              <a:t>col</a:t>
            </a:r>
            <a:r>
              <a:rPr sz="2400" spc="-10" dirty="0">
                <a:latin typeface="Arial Narrow"/>
                <a:cs typeface="Arial Narrow"/>
              </a:rPr>
              <a:t>o</a:t>
            </a:r>
            <a:r>
              <a:rPr sz="2400" dirty="0">
                <a:latin typeface="Arial Narrow"/>
                <a:cs typeface="Arial Narrow"/>
              </a:rPr>
              <a:t>rf</a:t>
            </a:r>
            <a:r>
              <a:rPr sz="2400" spc="-5" dirty="0">
                <a:latin typeface="Arial Narrow"/>
                <a:cs typeface="Arial Narrow"/>
              </a:rPr>
              <a:t>u</a:t>
            </a:r>
            <a:r>
              <a:rPr sz="2400" dirty="0">
                <a:latin typeface="Arial Narrow"/>
                <a:cs typeface="Arial Narrow"/>
              </a:rPr>
              <a:t>l</a:t>
            </a:r>
            <a:r>
              <a:rPr sz="2400" spc="15" dirty="0">
                <a:latin typeface="Arial Narrow"/>
                <a:cs typeface="Arial Narrow"/>
              </a:rPr>
              <a:t> </a:t>
            </a:r>
            <a:r>
              <a:rPr sz="2400" dirty="0">
                <a:latin typeface="Arial Narrow"/>
                <a:cs typeface="Arial Narrow"/>
              </a:rPr>
              <a:t>(i.e.,</a:t>
            </a:r>
            <a:r>
              <a:rPr sz="2400" spc="-5" dirty="0">
                <a:latin typeface="Arial Narrow"/>
                <a:cs typeface="Arial Narrow"/>
              </a:rPr>
              <a:t> </a:t>
            </a:r>
            <a:r>
              <a:rPr sz="2400" dirty="0">
                <a:latin typeface="Arial Narrow"/>
                <a:cs typeface="Arial Narrow"/>
              </a:rPr>
              <a:t>rich</a:t>
            </a:r>
            <a:r>
              <a:rPr sz="2400" spc="5" dirty="0">
                <a:latin typeface="Arial Narrow"/>
                <a:cs typeface="Arial Narrow"/>
              </a:rPr>
              <a:t> </a:t>
            </a:r>
            <a:r>
              <a:rPr sz="2400" spc="-5" dirty="0">
                <a:latin typeface="Arial Narrow"/>
                <a:cs typeface="Arial Narrow"/>
              </a:rPr>
              <a:t>in</a:t>
            </a:r>
            <a:endParaRPr sz="2400" dirty="0">
              <a:latin typeface="Arial Narrow"/>
              <a:cs typeface="Arial Narrow"/>
            </a:endParaRPr>
          </a:p>
          <a:p>
            <a:pPr marL="299085">
              <a:lnSpc>
                <a:spcPts val="2810"/>
              </a:lnSpc>
            </a:pPr>
            <a:r>
              <a:rPr sz="2400" spc="-5" dirty="0">
                <a:latin typeface="Arial Narrow"/>
                <a:cs typeface="Arial Narrow"/>
              </a:rPr>
              <a:t>po</a:t>
            </a:r>
            <a:r>
              <a:rPr sz="2400" spc="-10" dirty="0">
                <a:latin typeface="Arial Narrow"/>
                <a:cs typeface="Arial Narrow"/>
              </a:rPr>
              <a:t>l</a:t>
            </a:r>
            <a:r>
              <a:rPr sz="2400" spc="-5" dirty="0">
                <a:latin typeface="Arial Narrow"/>
                <a:cs typeface="Arial Narrow"/>
              </a:rPr>
              <a:t>yphe</a:t>
            </a:r>
            <a:r>
              <a:rPr sz="2400" spc="-10" dirty="0">
                <a:latin typeface="Arial Narrow"/>
                <a:cs typeface="Arial Narrow"/>
              </a:rPr>
              <a:t>n</a:t>
            </a:r>
            <a:r>
              <a:rPr sz="2400" spc="5" dirty="0">
                <a:latin typeface="Arial Narrow"/>
                <a:cs typeface="Arial Narrow"/>
              </a:rPr>
              <a:t>o</a:t>
            </a:r>
            <a:r>
              <a:rPr sz="2400" spc="-5" dirty="0">
                <a:latin typeface="Arial Narrow"/>
                <a:cs typeface="Arial Narrow"/>
              </a:rPr>
              <a:t>ls</a:t>
            </a:r>
            <a:r>
              <a:rPr sz="2400" dirty="0">
                <a:latin typeface="Arial Narrow"/>
                <a:cs typeface="Arial Narrow"/>
              </a:rPr>
              <a:t>)</a:t>
            </a:r>
            <a:r>
              <a:rPr sz="2400" spc="50" dirty="0">
                <a:latin typeface="Arial Narrow"/>
                <a:cs typeface="Arial Narrow"/>
              </a:rPr>
              <a:t> </a:t>
            </a:r>
            <a:r>
              <a:rPr sz="2400" spc="-5" dirty="0">
                <a:latin typeface="Arial Narrow"/>
                <a:cs typeface="Arial Narrow"/>
              </a:rPr>
              <a:t>vegeta</a:t>
            </a:r>
            <a:r>
              <a:rPr sz="2400" spc="-10" dirty="0">
                <a:latin typeface="Arial Narrow"/>
                <a:cs typeface="Arial Narrow"/>
              </a:rPr>
              <a:t>b</a:t>
            </a:r>
            <a:r>
              <a:rPr sz="2400" spc="-5" dirty="0">
                <a:latin typeface="Arial Narrow"/>
                <a:cs typeface="Arial Narrow"/>
              </a:rPr>
              <a:t>l</a:t>
            </a:r>
            <a:r>
              <a:rPr sz="2400" spc="-10" dirty="0">
                <a:latin typeface="Arial Narrow"/>
                <a:cs typeface="Arial Narrow"/>
              </a:rPr>
              <a:t>e</a:t>
            </a:r>
            <a:r>
              <a:rPr sz="2400" dirty="0">
                <a:latin typeface="Arial Narrow"/>
                <a:cs typeface="Arial Narrow"/>
              </a:rPr>
              <a:t>s</a:t>
            </a:r>
            <a:r>
              <a:rPr sz="2400" spc="60" dirty="0">
                <a:latin typeface="Arial Narrow"/>
                <a:cs typeface="Arial Narrow"/>
              </a:rPr>
              <a:t> </a:t>
            </a:r>
            <a:r>
              <a:rPr sz="2400" spc="-5" dirty="0">
                <a:latin typeface="Arial Narrow"/>
                <a:cs typeface="Arial Narrow"/>
              </a:rPr>
              <a:t>an</a:t>
            </a:r>
            <a:r>
              <a:rPr sz="2400" dirty="0">
                <a:latin typeface="Arial Narrow"/>
                <a:cs typeface="Arial Narrow"/>
              </a:rPr>
              <a:t>d</a:t>
            </a:r>
            <a:r>
              <a:rPr sz="2400" spc="30" dirty="0">
                <a:latin typeface="Arial Narrow"/>
                <a:cs typeface="Arial Narrow"/>
              </a:rPr>
              <a:t> </a:t>
            </a:r>
            <a:r>
              <a:rPr sz="2400" spc="-10" dirty="0">
                <a:latin typeface="Arial Narrow"/>
                <a:cs typeface="Arial Narrow"/>
              </a:rPr>
              <a:t>f</a:t>
            </a:r>
            <a:r>
              <a:rPr sz="2400" spc="-5" dirty="0">
                <a:latin typeface="Arial Narrow"/>
                <a:cs typeface="Arial Narrow"/>
              </a:rPr>
              <a:t>ru</a:t>
            </a:r>
            <a:r>
              <a:rPr sz="2400" spc="-10" dirty="0">
                <a:latin typeface="Arial Narrow"/>
                <a:cs typeface="Arial Narrow"/>
              </a:rPr>
              <a:t>i</a:t>
            </a:r>
            <a:r>
              <a:rPr sz="2400" dirty="0">
                <a:latin typeface="Arial Narrow"/>
                <a:cs typeface="Arial Narrow"/>
              </a:rPr>
              <a:t>ts</a:t>
            </a:r>
          </a:p>
          <a:p>
            <a:pPr marL="299085" indent="-286385">
              <a:lnSpc>
                <a:spcPct val="100000"/>
              </a:lnSpc>
              <a:spcBef>
                <a:spcPts val="860"/>
              </a:spcBef>
              <a:buClr>
                <a:srgbClr val="8085C1"/>
              </a:buClr>
              <a:buFont typeface="Wingdings"/>
              <a:buChar char=""/>
              <a:tabLst>
                <a:tab pos="299720" algn="l"/>
              </a:tabLst>
            </a:pPr>
            <a:r>
              <a:rPr lang="en-US" sz="2400" spc="-5" dirty="0">
                <a:latin typeface="Arial Narrow"/>
                <a:cs typeface="Arial Narrow"/>
              </a:rPr>
              <a:t>A</a:t>
            </a:r>
            <a:r>
              <a:rPr sz="2400" spc="-10" dirty="0">
                <a:latin typeface="Arial Narrow"/>
                <a:cs typeface="Arial Narrow"/>
              </a:rPr>
              <a:t>i</a:t>
            </a:r>
            <a:r>
              <a:rPr sz="2400" spc="-5" dirty="0">
                <a:latin typeface="Arial Narrow"/>
                <a:cs typeface="Arial Narrow"/>
              </a:rPr>
              <a:t>m</a:t>
            </a:r>
            <a:r>
              <a:rPr sz="2400" dirty="0">
                <a:latin typeface="Arial Narrow"/>
                <a:cs typeface="Arial Narrow"/>
              </a:rPr>
              <a:t>s</a:t>
            </a:r>
            <a:r>
              <a:rPr sz="2400" spc="15" dirty="0">
                <a:latin typeface="Arial Narrow"/>
                <a:cs typeface="Arial Narrow"/>
              </a:rPr>
              <a:t> </a:t>
            </a:r>
            <a:r>
              <a:rPr sz="2400" spc="-5" dirty="0">
                <a:latin typeface="Arial Narrow"/>
                <a:cs typeface="Arial Narrow"/>
              </a:rPr>
              <a:t>t</a:t>
            </a:r>
            <a:r>
              <a:rPr sz="2400" dirty="0">
                <a:latin typeface="Arial Narrow"/>
                <a:cs typeface="Arial Narrow"/>
              </a:rPr>
              <a:t>o </a:t>
            </a:r>
            <a:r>
              <a:rPr sz="2400" spc="-5" dirty="0">
                <a:latin typeface="Arial Narrow"/>
                <a:cs typeface="Arial Narrow"/>
              </a:rPr>
              <a:t>preven</a:t>
            </a:r>
            <a:r>
              <a:rPr sz="2400" dirty="0">
                <a:latin typeface="Arial Narrow"/>
                <a:cs typeface="Arial Narrow"/>
              </a:rPr>
              <a:t>t</a:t>
            </a:r>
            <a:r>
              <a:rPr sz="2400" spc="25" dirty="0">
                <a:latin typeface="Arial Narrow"/>
                <a:cs typeface="Arial Narrow"/>
              </a:rPr>
              <a:t> </a:t>
            </a:r>
            <a:r>
              <a:rPr sz="2400" spc="-5" dirty="0">
                <a:latin typeface="Arial Narrow"/>
                <a:cs typeface="Arial Narrow"/>
              </a:rPr>
              <a:t>o</a:t>
            </a:r>
            <a:r>
              <a:rPr sz="2400" dirty="0">
                <a:latin typeface="Arial Narrow"/>
                <a:cs typeface="Arial Narrow"/>
              </a:rPr>
              <a:t>r</a:t>
            </a:r>
            <a:r>
              <a:rPr sz="2400" spc="5" dirty="0">
                <a:latin typeface="Arial Narrow"/>
                <a:cs typeface="Arial Narrow"/>
              </a:rPr>
              <a:t> </a:t>
            </a:r>
            <a:r>
              <a:rPr sz="2400" spc="-5" dirty="0">
                <a:latin typeface="Arial Narrow"/>
                <a:cs typeface="Arial Narrow"/>
              </a:rPr>
              <a:t>improv</a:t>
            </a:r>
            <a:r>
              <a:rPr sz="2400" dirty="0">
                <a:latin typeface="Arial Narrow"/>
                <a:cs typeface="Arial Narrow"/>
              </a:rPr>
              <a:t>e</a:t>
            </a:r>
            <a:r>
              <a:rPr sz="2400" spc="10" dirty="0">
                <a:latin typeface="Arial Narrow"/>
                <a:cs typeface="Arial Narrow"/>
              </a:rPr>
              <a:t> </a:t>
            </a:r>
            <a:r>
              <a:rPr sz="2400" spc="-5" dirty="0">
                <a:latin typeface="Arial Narrow"/>
                <a:cs typeface="Arial Narrow"/>
              </a:rPr>
              <a:t>d</a:t>
            </a:r>
            <a:r>
              <a:rPr sz="2400" spc="-10" dirty="0">
                <a:latin typeface="Arial Narrow"/>
                <a:cs typeface="Arial Narrow"/>
              </a:rPr>
              <a:t>i</a:t>
            </a:r>
            <a:r>
              <a:rPr sz="2400" spc="-5" dirty="0">
                <a:latin typeface="Arial Narrow"/>
                <a:cs typeface="Arial Narrow"/>
              </a:rPr>
              <a:t>seas</a:t>
            </a:r>
            <a:r>
              <a:rPr sz="2400" spc="-10" dirty="0">
                <a:latin typeface="Arial Narrow"/>
                <a:cs typeface="Arial Narrow"/>
              </a:rPr>
              <a:t>e</a:t>
            </a:r>
            <a:r>
              <a:rPr sz="2400" dirty="0">
                <a:latin typeface="Arial Narrow"/>
                <a:cs typeface="Arial Narrow"/>
              </a:rPr>
              <a:t>s</a:t>
            </a:r>
            <a:r>
              <a:rPr sz="2400" spc="50" dirty="0">
                <a:latin typeface="Arial Narrow"/>
                <a:cs typeface="Arial Narrow"/>
              </a:rPr>
              <a:t> </a:t>
            </a:r>
            <a:r>
              <a:rPr sz="2400" spc="-5" dirty="0">
                <a:latin typeface="Arial Narrow"/>
                <a:cs typeface="Arial Narrow"/>
              </a:rPr>
              <a:t>tha</a:t>
            </a:r>
            <a:r>
              <a:rPr sz="2400" dirty="0">
                <a:latin typeface="Arial Narrow"/>
                <a:cs typeface="Arial Narrow"/>
              </a:rPr>
              <a:t>t</a:t>
            </a:r>
            <a:r>
              <a:rPr sz="2400" spc="5" dirty="0">
                <a:latin typeface="Arial Narrow"/>
                <a:cs typeface="Arial Narrow"/>
              </a:rPr>
              <a:t> </a:t>
            </a:r>
            <a:r>
              <a:rPr sz="2400" spc="-5" dirty="0">
                <a:latin typeface="Arial Narrow"/>
                <a:cs typeface="Arial Narrow"/>
              </a:rPr>
              <a:t>ar</a:t>
            </a:r>
            <a:r>
              <a:rPr sz="2400" dirty="0">
                <a:latin typeface="Arial Narrow"/>
                <a:cs typeface="Arial Narrow"/>
              </a:rPr>
              <a:t>e</a:t>
            </a:r>
            <a:r>
              <a:rPr sz="2400" spc="10" dirty="0">
                <a:latin typeface="Arial Narrow"/>
                <a:cs typeface="Arial Narrow"/>
              </a:rPr>
              <a:t> </a:t>
            </a:r>
            <a:r>
              <a:rPr sz="2400" spc="-5" dirty="0">
                <a:latin typeface="Arial Narrow"/>
                <a:cs typeface="Arial Narrow"/>
              </a:rPr>
              <a:t>assoc</a:t>
            </a:r>
            <a:r>
              <a:rPr sz="2400" spc="-15" dirty="0">
                <a:latin typeface="Arial Narrow"/>
                <a:cs typeface="Arial Narrow"/>
              </a:rPr>
              <a:t>i</a:t>
            </a:r>
            <a:r>
              <a:rPr sz="2400" spc="-5" dirty="0">
                <a:latin typeface="Arial Narrow"/>
                <a:cs typeface="Arial Narrow"/>
              </a:rPr>
              <a:t>ate</a:t>
            </a:r>
            <a:r>
              <a:rPr sz="2400" dirty="0">
                <a:latin typeface="Arial Narrow"/>
                <a:cs typeface="Arial Narrow"/>
              </a:rPr>
              <a:t>d</a:t>
            </a:r>
            <a:r>
              <a:rPr sz="2400" spc="45" dirty="0">
                <a:latin typeface="Arial Narrow"/>
                <a:cs typeface="Arial Narrow"/>
              </a:rPr>
              <a:t> </a:t>
            </a:r>
            <a:r>
              <a:rPr sz="2400" spc="-15" dirty="0">
                <a:latin typeface="Arial Narrow"/>
                <a:cs typeface="Arial Narrow"/>
              </a:rPr>
              <a:t>wi</a:t>
            </a:r>
            <a:r>
              <a:rPr sz="2400" spc="-5" dirty="0">
                <a:latin typeface="Arial Narrow"/>
                <a:cs typeface="Arial Narrow"/>
              </a:rPr>
              <a:t>t</a:t>
            </a:r>
            <a:r>
              <a:rPr sz="2400" dirty="0">
                <a:latin typeface="Arial Narrow"/>
                <a:cs typeface="Arial Narrow"/>
              </a:rPr>
              <a:t>h</a:t>
            </a:r>
            <a:r>
              <a:rPr sz="2400" spc="25" dirty="0">
                <a:latin typeface="Arial Narrow"/>
                <a:cs typeface="Arial Narrow"/>
              </a:rPr>
              <a:t> </a:t>
            </a:r>
            <a:r>
              <a:rPr sz="2400" spc="-5" dirty="0">
                <a:latin typeface="Arial Narrow"/>
                <a:cs typeface="Arial Narrow"/>
              </a:rPr>
              <a:t>ob</a:t>
            </a:r>
            <a:r>
              <a:rPr sz="2400" spc="-10" dirty="0">
                <a:latin typeface="Arial Narrow"/>
                <a:cs typeface="Arial Narrow"/>
              </a:rPr>
              <a:t>e</a:t>
            </a:r>
            <a:r>
              <a:rPr sz="2400" spc="-5" dirty="0">
                <a:latin typeface="Arial Narrow"/>
                <a:cs typeface="Arial Narrow"/>
              </a:rPr>
              <a:t>sity</a:t>
            </a:r>
            <a:endParaRPr sz="2400" dirty="0">
              <a:latin typeface="Arial Narrow"/>
              <a:cs typeface="Arial Narrow"/>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Foo</a:t>
            </a:r>
            <a:r>
              <a:rPr spc="-15" dirty="0"/>
              <a:t>d</a:t>
            </a:r>
            <a:r>
              <a:rPr spc="-20" dirty="0"/>
              <a:t>s</a:t>
            </a:r>
            <a:r>
              <a:rPr spc="-25" dirty="0"/>
              <a:t> </a:t>
            </a:r>
            <a:r>
              <a:rPr spc="-15" dirty="0"/>
              <a:t>that</a:t>
            </a:r>
            <a:r>
              <a:rPr spc="-5" dirty="0"/>
              <a:t> </a:t>
            </a:r>
            <a:r>
              <a:rPr spc="-15" dirty="0"/>
              <a:t>help</a:t>
            </a:r>
            <a:r>
              <a:rPr spc="5" dirty="0"/>
              <a:t> </a:t>
            </a:r>
            <a:r>
              <a:rPr spc="-15" dirty="0"/>
              <a:t>fight</a:t>
            </a:r>
            <a:r>
              <a:rPr spc="-25" dirty="0"/>
              <a:t> </a:t>
            </a:r>
            <a:r>
              <a:rPr spc="-15" dirty="0"/>
              <a:t>inf</a:t>
            </a:r>
            <a:r>
              <a:rPr spc="-5" dirty="0"/>
              <a:t>l</a:t>
            </a:r>
            <a:r>
              <a:rPr spc="-30" dirty="0"/>
              <a:t>amma</a:t>
            </a:r>
            <a:r>
              <a:rPr spc="-20" dirty="0"/>
              <a:t>t</a:t>
            </a:r>
            <a:r>
              <a:rPr spc="-15" dirty="0"/>
              <a:t>ion</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17</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920876" y="1676400"/>
            <a:ext cx="6931660" cy="4426853"/>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400" b="1" dirty="0">
                <a:latin typeface="Arial Narrow"/>
                <a:cs typeface="Arial Narrow"/>
              </a:rPr>
              <a:t>C</a:t>
            </a:r>
            <a:r>
              <a:rPr sz="2400" b="1" spc="-10" dirty="0">
                <a:latin typeface="Arial Narrow"/>
                <a:cs typeface="Arial Narrow"/>
              </a:rPr>
              <a:t>o</a:t>
            </a:r>
            <a:r>
              <a:rPr sz="2400" b="1" spc="-5" dirty="0">
                <a:latin typeface="Arial Narrow"/>
                <a:cs typeface="Arial Narrow"/>
              </a:rPr>
              <a:t>lorfu</a:t>
            </a:r>
            <a:r>
              <a:rPr sz="2400" b="1" dirty="0">
                <a:latin typeface="Arial Narrow"/>
                <a:cs typeface="Arial Narrow"/>
              </a:rPr>
              <a:t>l frui</a:t>
            </a:r>
            <a:r>
              <a:rPr sz="2400" b="1" spc="5" dirty="0">
                <a:latin typeface="Arial Narrow"/>
                <a:cs typeface="Arial Narrow"/>
              </a:rPr>
              <a:t>t</a:t>
            </a:r>
            <a:r>
              <a:rPr sz="2400" b="1" dirty="0">
                <a:latin typeface="Arial Narrow"/>
                <a:cs typeface="Arial Narrow"/>
              </a:rPr>
              <a:t>s</a:t>
            </a:r>
            <a:r>
              <a:rPr sz="2400" b="1" spc="-25" dirty="0">
                <a:latin typeface="Arial Narrow"/>
                <a:cs typeface="Arial Narrow"/>
              </a:rPr>
              <a:t> </a:t>
            </a:r>
            <a:r>
              <a:rPr sz="2400" b="1" spc="-5" dirty="0">
                <a:latin typeface="Arial Narrow"/>
                <a:cs typeface="Arial Narrow"/>
              </a:rPr>
              <a:t>an</a:t>
            </a:r>
            <a:r>
              <a:rPr sz="2400" b="1" dirty="0">
                <a:latin typeface="Arial Narrow"/>
                <a:cs typeface="Arial Narrow"/>
              </a:rPr>
              <a:t>d</a:t>
            </a:r>
            <a:r>
              <a:rPr sz="2400" b="1" spc="5" dirty="0">
                <a:latin typeface="Arial Narrow"/>
                <a:cs typeface="Arial Narrow"/>
              </a:rPr>
              <a:t> </a:t>
            </a:r>
            <a:r>
              <a:rPr sz="2400" b="1" spc="-5" dirty="0">
                <a:latin typeface="Arial Narrow"/>
                <a:cs typeface="Arial Narrow"/>
              </a:rPr>
              <a:t>ve</a:t>
            </a:r>
            <a:r>
              <a:rPr sz="2400" b="1" spc="-10" dirty="0">
                <a:latin typeface="Arial Narrow"/>
                <a:cs typeface="Arial Narrow"/>
              </a:rPr>
              <a:t>g</a:t>
            </a:r>
            <a:r>
              <a:rPr sz="2400" b="1" spc="-5" dirty="0">
                <a:latin typeface="Arial Narrow"/>
                <a:cs typeface="Arial Narrow"/>
              </a:rPr>
              <a:t>etables</a:t>
            </a:r>
            <a:endParaRPr sz="24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lang="en-US" sz="2000" i="1" spc="-5" dirty="0">
                <a:latin typeface="Arial Narrow"/>
                <a:cs typeface="Arial Narrow"/>
              </a:rPr>
              <a:t>Such as: </a:t>
            </a:r>
            <a:r>
              <a:rPr sz="2000" i="1" spc="-5" dirty="0">
                <a:latin typeface="Arial Narrow"/>
                <a:cs typeface="Arial Narrow"/>
              </a:rPr>
              <a:t>pap</a:t>
            </a:r>
            <a:r>
              <a:rPr sz="2000" i="1" spc="-10" dirty="0">
                <a:latin typeface="Arial Narrow"/>
                <a:cs typeface="Arial Narrow"/>
              </a:rPr>
              <a:t>a</a:t>
            </a:r>
            <a:r>
              <a:rPr sz="2000" i="1" spc="-5" dirty="0">
                <a:latin typeface="Arial Narrow"/>
                <a:cs typeface="Arial Narrow"/>
              </a:rPr>
              <a:t>y</a:t>
            </a:r>
            <a:r>
              <a:rPr sz="2000" i="1" spc="-10" dirty="0">
                <a:latin typeface="Arial Narrow"/>
                <a:cs typeface="Arial Narrow"/>
              </a:rPr>
              <a:t>a</a:t>
            </a:r>
            <a:r>
              <a:rPr sz="2000" i="1" dirty="0">
                <a:latin typeface="Arial Narrow"/>
                <a:cs typeface="Arial Narrow"/>
              </a:rPr>
              <a:t>, </a:t>
            </a:r>
            <a:r>
              <a:rPr sz="2000" i="1" spc="-5" dirty="0">
                <a:latin typeface="Arial Narrow"/>
                <a:cs typeface="Arial Narrow"/>
              </a:rPr>
              <a:t>b</a:t>
            </a:r>
            <a:r>
              <a:rPr sz="2000" i="1" spc="-10" dirty="0">
                <a:latin typeface="Arial Narrow"/>
                <a:cs typeface="Arial Narrow"/>
              </a:rPr>
              <a:t>l</a:t>
            </a:r>
            <a:r>
              <a:rPr sz="2000" i="1" spc="-5" dirty="0">
                <a:latin typeface="Arial Narrow"/>
                <a:cs typeface="Arial Narrow"/>
              </a:rPr>
              <a:t>ueb</a:t>
            </a:r>
            <a:r>
              <a:rPr sz="2000" i="1" spc="-10" dirty="0">
                <a:latin typeface="Arial Narrow"/>
                <a:cs typeface="Arial Narrow"/>
              </a:rPr>
              <a:t>e</a:t>
            </a:r>
            <a:r>
              <a:rPr sz="2000" i="1" dirty="0">
                <a:latin typeface="Arial Narrow"/>
                <a:cs typeface="Arial Narrow"/>
              </a:rPr>
              <a:t>r</a:t>
            </a:r>
            <a:r>
              <a:rPr sz="2000" i="1" spc="5" dirty="0">
                <a:latin typeface="Arial Narrow"/>
                <a:cs typeface="Arial Narrow"/>
              </a:rPr>
              <a:t>r</a:t>
            </a:r>
            <a:r>
              <a:rPr sz="2000" i="1" spc="-5" dirty="0">
                <a:latin typeface="Arial Narrow"/>
                <a:cs typeface="Arial Narrow"/>
              </a:rPr>
              <a:t>y</a:t>
            </a:r>
            <a:r>
              <a:rPr sz="2000" i="1" dirty="0">
                <a:latin typeface="Arial Narrow"/>
                <a:cs typeface="Arial Narrow"/>
              </a:rPr>
              <a:t>,</a:t>
            </a:r>
            <a:r>
              <a:rPr sz="2000" i="1" spc="-10" dirty="0">
                <a:latin typeface="Arial Narrow"/>
                <a:cs typeface="Arial Narrow"/>
              </a:rPr>
              <a:t> </a:t>
            </a:r>
            <a:r>
              <a:rPr sz="2000" i="1" spc="-5" dirty="0">
                <a:latin typeface="Arial Narrow"/>
                <a:cs typeface="Arial Narrow"/>
              </a:rPr>
              <a:t>broc</a:t>
            </a:r>
            <a:r>
              <a:rPr sz="2000" i="1" spc="-15" dirty="0">
                <a:latin typeface="Arial Narrow"/>
                <a:cs typeface="Arial Narrow"/>
              </a:rPr>
              <a:t>c</a:t>
            </a:r>
            <a:r>
              <a:rPr sz="2000" i="1" spc="-5" dirty="0">
                <a:latin typeface="Arial Narrow"/>
                <a:cs typeface="Arial Narrow"/>
              </a:rPr>
              <a:t>o</a:t>
            </a:r>
            <a:r>
              <a:rPr sz="2000" i="1" spc="-10" dirty="0">
                <a:latin typeface="Arial Narrow"/>
                <a:cs typeface="Arial Narrow"/>
              </a:rPr>
              <a:t>l</a:t>
            </a:r>
            <a:r>
              <a:rPr sz="2000" i="1" spc="-5" dirty="0">
                <a:latin typeface="Arial Narrow"/>
                <a:cs typeface="Arial Narrow"/>
              </a:rPr>
              <a:t>i</a:t>
            </a:r>
            <a:r>
              <a:rPr sz="2000" i="1" dirty="0">
                <a:latin typeface="Arial Narrow"/>
                <a:cs typeface="Arial Narrow"/>
              </a:rPr>
              <a:t>, </a:t>
            </a:r>
            <a:r>
              <a:rPr sz="2000" i="1" spc="-5" dirty="0">
                <a:latin typeface="Arial Narrow"/>
                <a:cs typeface="Arial Narrow"/>
              </a:rPr>
              <a:t>swee</a:t>
            </a:r>
            <a:r>
              <a:rPr sz="2000" i="1" dirty="0">
                <a:latin typeface="Arial Narrow"/>
                <a:cs typeface="Arial Narrow"/>
              </a:rPr>
              <a:t>t</a:t>
            </a:r>
            <a:r>
              <a:rPr sz="2000" i="1" spc="-15" dirty="0">
                <a:latin typeface="Arial Narrow"/>
                <a:cs typeface="Arial Narrow"/>
              </a:rPr>
              <a:t> </a:t>
            </a:r>
            <a:r>
              <a:rPr sz="2000" i="1" spc="-5" dirty="0">
                <a:latin typeface="Arial Narrow"/>
                <a:cs typeface="Arial Narrow"/>
              </a:rPr>
              <a:t>pot</a:t>
            </a:r>
            <a:r>
              <a:rPr sz="2000" i="1" spc="-10" dirty="0">
                <a:latin typeface="Arial Narrow"/>
                <a:cs typeface="Arial Narrow"/>
              </a:rPr>
              <a:t>a</a:t>
            </a:r>
            <a:r>
              <a:rPr sz="2000" i="1" spc="-5" dirty="0">
                <a:latin typeface="Arial Narrow"/>
                <a:cs typeface="Arial Narrow"/>
              </a:rPr>
              <a:t>to</a:t>
            </a:r>
            <a:r>
              <a:rPr sz="2000" i="1" dirty="0">
                <a:latin typeface="Arial Narrow"/>
                <a:cs typeface="Arial Narrow"/>
              </a:rPr>
              <a:t>,</a:t>
            </a:r>
            <a:r>
              <a:rPr sz="2000" i="1" spc="-10" dirty="0">
                <a:latin typeface="Arial Narrow"/>
                <a:cs typeface="Arial Narrow"/>
              </a:rPr>
              <a:t> </a:t>
            </a:r>
            <a:r>
              <a:rPr sz="2000" i="1" spc="-5" dirty="0">
                <a:latin typeface="Arial Narrow"/>
                <a:cs typeface="Arial Narrow"/>
              </a:rPr>
              <a:t>pom</a:t>
            </a:r>
            <a:r>
              <a:rPr sz="2000" i="1" spc="-10" dirty="0">
                <a:latin typeface="Arial Narrow"/>
                <a:cs typeface="Arial Narrow"/>
              </a:rPr>
              <a:t>e</a:t>
            </a:r>
            <a:r>
              <a:rPr sz="2000" i="1" spc="-5" dirty="0">
                <a:latin typeface="Arial Narrow"/>
                <a:cs typeface="Arial Narrow"/>
              </a:rPr>
              <a:t>gran</a:t>
            </a:r>
            <a:r>
              <a:rPr lang="en-US" sz="2000" i="1" spc="-5" dirty="0">
                <a:latin typeface="Arial Narrow"/>
                <a:cs typeface="Arial Narrow"/>
              </a:rPr>
              <a:t>a</a:t>
            </a:r>
            <a:r>
              <a:rPr sz="2000" i="1" spc="-10" dirty="0">
                <a:latin typeface="Arial Narrow"/>
                <a:cs typeface="Arial Narrow"/>
              </a:rPr>
              <a:t>t</a:t>
            </a:r>
            <a:r>
              <a:rPr sz="2000" i="1" dirty="0">
                <a:latin typeface="Arial Narrow"/>
                <a:cs typeface="Arial Narrow"/>
              </a:rPr>
              <a:t>e</a:t>
            </a:r>
          </a:p>
          <a:p>
            <a:pPr lvl="1">
              <a:lnSpc>
                <a:spcPct val="100000"/>
              </a:lnSpc>
              <a:buClr>
                <a:srgbClr val="8085C1"/>
              </a:buClr>
              <a:buFont typeface="Arial"/>
              <a:buChar char="–"/>
            </a:pPr>
            <a:endParaRPr sz="2000" dirty="0">
              <a:latin typeface="Times New Roman"/>
              <a:cs typeface="Times New Roman"/>
            </a:endParaRPr>
          </a:p>
          <a:p>
            <a:pPr marL="299085" indent="-286385">
              <a:lnSpc>
                <a:spcPct val="100000"/>
              </a:lnSpc>
              <a:spcBef>
                <a:spcPts val="1680"/>
              </a:spcBef>
              <a:buClr>
                <a:srgbClr val="8085C1"/>
              </a:buClr>
              <a:buFont typeface="Wingdings"/>
              <a:buChar char=""/>
              <a:tabLst>
                <a:tab pos="299720" algn="l"/>
              </a:tabLst>
            </a:pPr>
            <a:r>
              <a:rPr sz="2400" b="1" spc="-5" dirty="0">
                <a:latin typeface="Arial Narrow"/>
                <a:cs typeface="Arial Narrow"/>
              </a:rPr>
              <a:t>O</a:t>
            </a:r>
            <a:r>
              <a:rPr sz="2400" b="1" spc="5" dirty="0">
                <a:latin typeface="Arial Narrow"/>
                <a:cs typeface="Arial Narrow"/>
              </a:rPr>
              <a:t>i</a:t>
            </a:r>
            <a:r>
              <a:rPr sz="2400" b="1" spc="-5" dirty="0">
                <a:latin typeface="Arial Narrow"/>
                <a:cs typeface="Arial Narrow"/>
              </a:rPr>
              <a:t>l</a:t>
            </a:r>
            <a:r>
              <a:rPr sz="2400" b="1" dirty="0">
                <a:latin typeface="Arial Narrow"/>
                <a:cs typeface="Arial Narrow"/>
              </a:rPr>
              <a:t>y </a:t>
            </a:r>
            <a:r>
              <a:rPr sz="2400" b="1" spc="-10" dirty="0">
                <a:latin typeface="Arial Narrow"/>
                <a:cs typeface="Arial Narrow"/>
              </a:rPr>
              <a:t>f</a:t>
            </a:r>
            <a:r>
              <a:rPr sz="2400" b="1" spc="-5" dirty="0">
                <a:latin typeface="Arial Narrow"/>
                <a:cs typeface="Arial Narrow"/>
              </a:rPr>
              <a:t>ish</a:t>
            </a:r>
            <a:endParaRPr sz="2400" dirty="0">
              <a:latin typeface="Arial Narrow"/>
              <a:cs typeface="Arial Narrow"/>
            </a:endParaRPr>
          </a:p>
          <a:p>
            <a:pPr marL="756285" lvl="1" indent="-286385">
              <a:lnSpc>
                <a:spcPct val="100000"/>
              </a:lnSpc>
              <a:spcBef>
                <a:spcPts val="725"/>
              </a:spcBef>
              <a:buClr>
                <a:srgbClr val="8085C1"/>
              </a:buClr>
              <a:buFont typeface="Arial"/>
              <a:buChar char="–"/>
              <a:tabLst>
                <a:tab pos="756920" algn="l"/>
              </a:tabLst>
            </a:pPr>
            <a:r>
              <a:rPr lang="en-US" sz="2000" i="1" dirty="0">
                <a:latin typeface="Arial Narrow"/>
                <a:cs typeface="Arial Narrow"/>
              </a:rPr>
              <a:t>Such as: s</a:t>
            </a:r>
            <a:r>
              <a:rPr sz="2000" i="1" spc="-10" dirty="0">
                <a:latin typeface="Arial Narrow"/>
                <a:cs typeface="Arial Narrow"/>
              </a:rPr>
              <a:t>a</a:t>
            </a:r>
            <a:r>
              <a:rPr sz="2000" i="1" spc="-5" dirty="0">
                <a:latin typeface="Arial Narrow"/>
                <a:cs typeface="Arial Narrow"/>
              </a:rPr>
              <a:t>lm</a:t>
            </a:r>
            <a:r>
              <a:rPr sz="2000" i="1" spc="-10" dirty="0">
                <a:latin typeface="Arial Narrow"/>
                <a:cs typeface="Arial Narrow"/>
              </a:rPr>
              <a:t>o</a:t>
            </a:r>
            <a:r>
              <a:rPr sz="2000" i="1" spc="-5" dirty="0">
                <a:latin typeface="Arial Narrow"/>
                <a:cs typeface="Arial Narrow"/>
              </a:rPr>
              <a:t>n</a:t>
            </a:r>
            <a:r>
              <a:rPr sz="2000" i="1" dirty="0">
                <a:latin typeface="Arial Narrow"/>
                <a:cs typeface="Arial Narrow"/>
              </a:rPr>
              <a:t>, </a:t>
            </a:r>
            <a:r>
              <a:rPr sz="2000" i="1" spc="-15" dirty="0">
                <a:latin typeface="Arial Narrow"/>
                <a:cs typeface="Arial Narrow"/>
              </a:rPr>
              <a:t>s</a:t>
            </a:r>
            <a:r>
              <a:rPr sz="2000" i="1" spc="-5" dirty="0">
                <a:latin typeface="Arial Narrow"/>
                <a:cs typeface="Arial Narrow"/>
              </a:rPr>
              <a:t>ardin</a:t>
            </a:r>
            <a:r>
              <a:rPr sz="2000" i="1" spc="-10" dirty="0">
                <a:latin typeface="Arial Narrow"/>
                <a:cs typeface="Arial Narrow"/>
              </a:rPr>
              <a:t>e</a:t>
            </a:r>
            <a:r>
              <a:rPr sz="2000" i="1" spc="-5" dirty="0">
                <a:latin typeface="Arial Narrow"/>
                <a:cs typeface="Arial Narrow"/>
              </a:rPr>
              <a:t>s</a:t>
            </a:r>
            <a:r>
              <a:rPr sz="2000" i="1" dirty="0">
                <a:latin typeface="Arial Narrow"/>
                <a:cs typeface="Arial Narrow"/>
              </a:rPr>
              <a:t>,</a:t>
            </a:r>
            <a:r>
              <a:rPr sz="2000" i="1" spc="-10" dirty="0">
                <a:latin typeface="Arial Narrow"/>
                <a:cs typeface="Arial Narrow"/>
              </a:rPr>
              <a:t> </a:t>
            </a:r>
            <a:r>
              <a:rPr sz="2000" i="1" spc="-5" dirty="0">
                <a:latin typeface="Arial Narrow"/>
                <a:cs typeface="Arial Narrow"/>
              </a:rPr>
              <a:t>herring</a:t>
            </a:r>
            <a:r>
              <a:rPr sz="2000" i="1" dirty="0">
                <a:latin typeface="Arial Narrow"/>
                <a:cs typeface="Arial Narrow"/>
              </a:rPr>
              <a:t>,</a:t>
            </a:r>
            <a:r>
              <a:rPr sz="2000" i="1" spc="-15" dirty="0">
                <a:latin typeface="Arial Narrow"/>
                <a:cs typeface="Arial Narrow"/>
              </a:rPr>
              <a:t> </a:t>
            </a:r>
            <a:r>
              <a:rPr sz="2000" i="1" spc="-5" dirty="0">
                <a:latin typeface="Arial Narrow"/>
                <a:cs typeface="Arial Narrow"/>
              </a:rPr>
              <a:t>trou</a:t>
            </a:r>
            <a:r>
              <a:rPr sz="2000" i="1" dirty="0">
                <a:latin typeface="Arial Narrow"/>
                <a:cs typeface="Arial Narrow"/>
              </a:rPr>
              <a:t>t</a:t>
            </a:r>
            <a:r>
              <a:rPr sz="2000" i="1" spc="-15" dirty="0">
                <a:latin typeface="Arial Narrow"/>
                <a:cs typeface="Arial Narrow"/>
              </a:rPr>
              <a:t> </a:t>
            </a:r>
            <a:r>
              <a:rPr sz="2000" i="1" spc="-5" dirty="0">
                <a:latin typeface="Arial Narrow"/>
                <a:cs typeface="Arial Narrow"/>
              </a:rPr>
              <a:t>an</a:t>
            </a:r>
            <a:r>
              <a:rPr sz="2000" i="1" dirty="0">
                <a:latin typeface="Arial Narrow"/>
                <a:cs typeface="Arial Narrow"/>
              </a:rPr>
              <a:t>d</a:t>
            </a:r>
            <a:r>
              <a:rPr sz="2000" i="1" spc="-20" dirty="0">
                <a:latin typeface="Arial Narrow"/>
                <a:cs typeface="Arial Narrow"/>
              </a:rPr>
              <a:t> </a:t>
            </a:r>
            <a:r>
              <a:rPr sz="2000" i="1" spc="-5" dirty="0">
                <a:latin typeface="Arial Narrow"/>
                <a:cs typeface="Arial Narrow"/>
              </a:rPr>
              <a:t>ma</a:t>
            </a:r>
            <a:r>
              <a:rPr sz="2000" i="1" spc="-10" dirty="0">
                <a:latin typeface="Arial Narrow"/>
                <a:cs typeface="Arial Narrow"/>
              </a:rPr>
              <a:t>c</a:t>
            </a:r>
            <a:r>
              <a:rPr sz="2000" i="1" spc="-5" dirty="0">
                <a:latin typeface="Arial Narrow"/>
                <a:cs typeface="Arial Narrow"/>
              </a:rPr>
              <a:t>k</a:t>
            </a:r>
            <a:r>
              <a:rPr sz="2000" i="1" spc="-10" dirty="0">
                <a:latin typeface="Arial Narrow"/>
                <a:cs typeface="Arial Narrow"/>
              </a:rPr>
              <a:t>e</a:t>
            </a:r>
            <a:r>
              <a:rPr sz="2000" i="1" dirty="0">
                <a:latin typeface="Arial Narrow"/>
                <a:cs typeface="Arial Narrow"/>
              </a:rPr>
              <a:t>rel</a:t>
            </a:r>
          </a:p>
          <a:p>
            <a:pPr lvl="1">
              <a:lnSpc>
                <a:spcPct val="100000"/>
              </a:lnSpc>
              <a:buClr>
                <a:srgbClr val="8085C1"/>
              </a:buClr>
              <a:buFont typeface="Arial"/>
              <a:buChar char="–"/>
            </a:pPr>
            <a:endParaRPr sz="2000" dirty="0">
              <a:latin typeface="Times New Roman"/>
              <a:cs typeface="Times New Roman"/>
            </a:endParaRPr>
          </a:p>
          <a:p>
            <a:pPr lvl="1">
              <a:lnSpc>
                <a:spcPct val="100000"/>
              </a:lnSpc>
              <a:spcBef>
                <a:spcPts val="7"/>
              </a:spcBef>
              <a:buClr>
                <a:srgbClr val="8085C1"/>
              </a:buClr>
              <a:buFont typeface="Arial"/>
              <a:buChar char="–"/>
            </a:pPr>
            <a:endParaRPr sz="2000" dirty="0">
              <a:latin typeface="Times New Roman"/>
              <a:cs typeface="Times New Roman"/>
            </a:endParaRPr>
          </a:p>
          <a:p>
            <a:pPr marL="299085" indent="-286385">
              <a:lnSpc>
                <a:spcPct val="100000"/>
              </a:lnSpc>
              <a:buClr>
                <a:srgbClr val="8085C1"/>
              </a:buClr>
              <a:buFont typeface="Wingdings"/>
              <a:buChar char=""/>
              <a:tabLst>
                <a:tab pos="299720" algn="l"/>
              </a:tabLst>
            </a:pPr>
            <a:r>
              <a:rPr sz="2400" b="1" dirty="0">
                <a:latin typeface="Arial Narrow"/>
                <a:cs typeface="Arial Narrow"/>
              </a:rPr>
              <a:t>N</a:t>
            </a:r>
            <a:r>
              <a:rPr sz="2400" b="1" spc="-10" dirty="0">
                <a:latin typeface="Arial Narrow"/>
                <a:cs typeface="Arial Narrow"/>
              </a:rPr>
              <a:t>u</a:t>
            </a:r>
            <a:r>
              <a:rPr sz="2400" b="1" dirty="0">
                <a:latin typeface="Arial Narrow"/>
                <a:cs typeface="Arial Narrow"/>
              </a:rPr>
              <a:t>ts </a:t>
            </a:r>
            <a:r>
              <a:rPr sz="2400" b="1" spc="-5" dirty="0">
                <a:latin typeface="Arial Narrow"/>
                <a:cs typeface="Arial Narrow"/>
              </a:rPr>
              <a:t>an</a:t>
            </a:r>
            <a:r>
              <a:rPr sz="2400" b="1" dirty="0">
                <a:latin typeface="Arial Narrow"/>
                <a:cs typeface="Arial Narrow"/>
              </a:rPr>
              <a:t>d</a:t>
            </a:r>
            <a:r>
              <a:rPr sz="2400" b="1" spc="5" dirty="0">
                <a:latin typeface="Arial Narrow"/>
                <a:cs typeface="Arial Narrow"/>
              </a:rPr>
              <a:t> </a:t>
            </a:r>
            <a:r>
              <a:rPr sz="2400" b="1" spc="-5" dirty="0">
                <a:latin typeface="Arial Narrow"/>
                <a:cs typeface="Arial Narrow"/>
              </a:rPr>
              <a:t>se</a:t>
            </a:r>
            <a:r>
              <a:rPr sz="2400" b="1" spc="-10" dirty="0">
                <a:latin typeface="Arial Narrow"/>
                <a:cs typeface="Arial Narrow"/>
              </a:rPr>
              <a:t>e</a:t>
            </a:r>
            <a:r>
              <a:rPr sz="2400" b="1" dirty="0">
                <a:latin typeface="Arial Narrow"/>
                <a:cs typeface="Arial Narrow"/>
              </a:rPr>
              <a:t>ds</a:t>
            </a:r>
            <a:endParaRPr sz="2400" dirty="0">
              <a:latin typeface="Arial Narrow"/>
              <a:cs typeface="Arial Narrow"/>
            </a:endParaRPr>
          </a:p>
          <a:p>
            <a:pPr marL="756285" lvl="1" indent="-286385">
              <a:lnSpc>
                <a:spcPct val="100000"/>
              </a:lnSpc>
              <a:spcBef>
                <a:spcPts val="725"/>
              </a:spcBef>
              <a:buClr>
                <a:srgbClr val="8085C1"/>
              </a:buClr>
              <a:buFont typeface="Arial"/>
              <a:buChar char="–"/>
              <a:tabLst>
                <a:tab pos="756920" algn="l"/>
              </a:tabLst>
            </a:pPr>
            <a:r>
              <a:rPr lang="en-US" sz="2000" i="1" dirty="0">
                <a:latin typeface="Arial Narrow"/>
                <a:cs typeface="Arial Narrow"/>
              </a:rPr>
              <a:t>Such as: c</a:t>
            </a:r>
            <a:r>
              <a:rPr sz="2000" i="1" dirty="0">
                <a:latin typeface="Arial Narrow"/>
                <a:cs typeface="Arial Narrow"/>
              </a:rPr>
              <a:t>hi</a:t>
            </a:r>
            <a:r>
              <a:rPr sz="2000" i="1" spc="-10" dirty="0">
                <a:latin typeface="Arial Narrow"/>
                <a:cs typeface="Arial Narrow"/>
              </a:rPr>
              <a:t>a</a:t>
            </a:r>
            <a:r>
              <a:rPr sz="2000" i="1" dirty="0">
                <a:latin typeface="Arial Narrow"/>
                <a:cs typeface="Arial Narrow"/>
              </a:rPr>
              <a:t>,</a:t>
            </a:r>
            <a:r>
              <a:rPr sz="2000" i="1" spc="-15" dirty="0">
                <a:latin typeface="Arial Narrow"/>
                <a:cs typeface="Arial Narrow"/>
              </a:rPr>
              <a:t> </a:t>
            </a:r>
            <a:r>
              <a:rPr sz="2000" i="1" spc="-5" dirty="0">
                <a:latin typeface="Arial Narrow"/>
                <a:cs typeface="Arial Narrow"/>
              </a:rPr>
              <a:t>s</a:t>
            </a:r>
            <a:r>
              <a:rPr sz="2000" i="1" spc="-10" dirty="0">
                <a:latin typeface="Arial Narrow"/>
                <a:cs typeface="Arial Narrow"/>
              </a:rPr>
              <a:t>u</a:t>
            </a:r>
            <a:r>
              <a:rPr sz="2000" i="1" spc="-5" dirty="0">
                <a:latin typeface="Arial Narrow"/>
                <a:cs typeface="Arial Narrow"/>
              </a:rPr>
              <a:t>nf</a:t>
            </a:r>
            <a:r>
              <a:rPr sz="2000" i="1" spc="-10" dirty="0">
                <a:latin typeface="Arial Narrow"/>
                <a:cs typeface="Arial Narrow"/>
              </a:rPr>
              <a:t>l</a:t>
            </a:r>
            <a:r>
              <a:rPr sz="2000" i="1" spc="-5" dirty="0">
                <a:latin typeface="Arial Narrow"/>
                <a:cs typeface="Arial Narrow"/>
              </a:rPr>
              <a:t>ower</a:t>
            </a:r>
            <a:r>
              <a:rPr sz="2000" i="1" dirty="0">
                <a:latin typeface="Arial Narrow"/>
                <a:cs typeface="Arial Narrow"/>
              </a:rPr>
              <a:t>, </a:t>
            </a:r>
            <a:r>
              <a:rPr sz="2000" i="1" spc="-5" dirty="0">
                <a:latin typeface="Arial Narrow"/>
                <a:cs typeface="Arial Narrow"/>
              </a:rPr>
              <a:t>pump</a:t>
            </a:r>
            <a:r>
              <a:rPr sz="2000" i="1" spc="-15" dirty="0">
                <a:latin typeface="Arial Narrow"/>
                <a:cs typeface="Arial Narrow"/>
              </a:rPr>
              <a:t>k</a:t>
            </a:r>
            <a:r>
              <a:rPr sz="2000" i="1" spc="-5" dirty="0">
                <a:latin typeface="Arial Narrow"/>
                <a:cs typeface="Arial Narrow"/>
              </a:rPr>
              <a:t>i</a:t>
            </a:r>
            <a:r>
              <a:rPr sz="2000" i="1" spc="-10" dirty="0">
                <a:latin typeface="Arial Narrow"/>
                <a:cs typeface="Arial Narrow"/>
              </a:rPr>
              <a:t>n</a:t>
            </a:r>
            <a:r>
              <a:rPr sz="2000" i="1" dirty="0">
                <a:latin typeface="Arial Narrow"/>
                <a:cs typeface="Arial Narrow"/>
              </a:rPr>
              <a:t>,</a:t>
            </a:r>
            <a:r>
              <a:rPr sz="2000" i="1" spc="-15" dirty="0">
                <a:latin typeface="Arial Narrow"/>
                <a:cs typeface="Arial Narrow"/>
              </a:rPr>
              <a:t> </a:t>
            </a:r>
            <a:r>
              <a:rPr sz="2000" i="1" dirty="0">
                <a:latin typeface="Arial Narrow"/>
                <a:cs typeface="Arial Narrow"/>
              </a:rPr>
              <a:t>fl</a:t>
            </a:r>
            <a:r>
              <a:rPr sz="2000" i="1" spc="-10" dirty="0">
                <a:latin typeface="Arial Narrow"/>
                <a:cs typeface="Arial Narrow"/>
              </a:rPr>
              <a:t>a</a:t>
            </a:r>
            <a:r>
              <a:rPr sz="2000" i="1" spc="-5" dirty="0">
                <a:latin typeface="Arial Narrow"/>
                <a:cs typeface="Arial Narrow"/>
              </a:rPr>
              <a:t>x</a:t>
            </a:r>
            <a:r>
              <a:rPr sz="2000" i="1" spc="-15" dirty="0">
                <a:latin typeface="Arial Narrow"/>
                <a:cs typeface="Arial Narrow"/>
              </a:rPr>
              <a:t>s</a:t>
            </a:r>
            <a:r>
              <a:rPr sz="2000" i="1" spc="-5" dirty="0">
                <a:latin typeface="Arial Narrow"/>
                <a:cs typeface="Arial Narrow"/>
              </a:rPr>
              <a:t>eed</a:t>
            </a:r>
            <a:endParaRPr sz="2000" i="1" dirty="0">
              <a:latin typeface="Arial Narrow"/>
              <a:cs typeface="Arial Narrow"/>
            </a:endParaRPr>
          </a:p>
          <a:p>
            <a:pPr lvl="1">
              <a:lnSpc>
                <a:spcPct val="100000"/>
              </a:lnSpc>
              <a:buClr>
                <a:srgbClr val="8085C1"/>
              </a:buClr>
              <a:buFont typeface="Arial"/>
              <a:buChar char="–"/>
            </a:pPr>
            <a:endParaRPr sz="2000" dirty="0">
              <a:latin typeface="Times New Roman"/>
              <a:cs typeface="Times New Roman"/>
            </a:endParaRPr>
          </a:p>
          <a:p>
            <a:pPr lvl="1">
              <a:lnSpc>
                <a:spcPct val="100000"/>
              </a:lnSpc>
              <a:spcBef>
                <a:spcPts val="6"/>
              </a:spcBef>
              <a:buClr>
                <a:srgbClr val="8085C1"/>
              </a:buClr>
              <a:buFont typeface="Arial"/>
              <a:buChar char="–"/>
            </a:pPr>
            <a:endParaRPr sz="2000" dirty="0">
              <a:latin typeface="Times New Roman"/>
              <a:cs typeface="Times New Roman"/>
            </a:endParaRPr>
          </a:p>
          <a:p>
            <a:pPr marL="299085" indent="-286385">
              <a:lnSpc>
                <a:spcPct val="100000"/>
              </a:lnSpc>
              <a:buClr>
                <a:srgbClr val="8085C1"/>
              </a:buClr>
              <a:buFont typeface="Wingdings"/>
              <a:buChar char=""/>
              <a:tabLst>
                <a:tab pos="299720" algn="l"/>
              </a:tabLst>
            </a:pPr>
            <a:r>
              <a:rPr sz="2400" b="1" dirty="0">
                <a:latin typeface="Arial Narrow"/>
                <a:cs typeface="Arial Narrow"/>
              </a:rPr>
              <a:t>E</a:t>
            </a:r>
            <a:r>
              <a:rPr sz="2400" b="1" spc="-10" dirty="0">
                <a:latin typeface="Arial Narrow"/>
                <a:cs typeface="Arial Narrow"/>
              </a:rPr>
              <a:t>x</a:t>
            </a:r>
            <a:r>
              <a:rPr sz="2400" b="1" dirty="0">
                <a:latin typeface="Arial Narrow"/>
                <a:cs typeface="Arial Narrow"/>
              </a:rPr>
              <a:t>tra </a:t>
            </a:r>
            <a:r>
              <a:rPr sz="2400" b="1" spc="-5" dirty="0">
                <a:latin typeface="Arial Narrow"/>
                <a:cs typeface="Arial Narrow"/>
              </a:rPr>
              <a:t>v</a:t>
            </a:r>
            <a:r>
              <a:rPr sz="2400" b="1" dirty="0">
                <a:latin typeface="Arial Narrow"/>
                <a:cs typeface="Arial Narrow"/>
              </a:rPr>
              <a:t>irgin</a:t>
            </a:r>
            <a:r>
              <a:rPr sz="2400" b="1" spc="-5" dirty="0">
                <a:latin typeface="Arial Narrow"/>
                <a:cs typeface="Arial Narrow"/>
              </a:rPr>
              <a:t> </a:t>
            </a:r>
            <a:r>
              <a:rPr sz="2400" b="1" dirty="0">
                <a:latin typeface="Arial Narrow"/>
                <a:cs typeface="Arial Narrow"/>
              </a:rPr>
              <a:t>oli</a:t>
            </a:r>
            <a:r>
              <a:rPr sz="2400" b="1" spc="-5" dirty="0">
                <a:latin typeface="Arial Narrow"/>
                <a:cs typeface="Arial Narrow"/>
              </a:rPr>
              <a:t>v</a:t>
            </a:r>
            <a:r>
              <a:rPr sz="2400" b="1" dirty="0">
                <a:latin typeface="Arial Narrow"/>
                <a:cs typeface="Arial Narrow"/>
              </a:rPr>
              <a:t>e</a:t>
            </a:r>
            <a:r>
              <a:rPr sz="2400" b="1" spc="5" dirty="0">
                <a:latin typeface="Arial Narrow"/>
                <a:cs typeface="Arial Narrow"/>
              </a:rPr>
              <a:t> </a:t>
            </a:r>
            <a:r>
              <a:rPr sz="2400" b="1" dirty="0">
                <a:latin typeface="Arial Narrow"/>
                <a:cs typeface="Arial Narrow"/>
              </a:rPr>
              <a:t>oil</a:t>
            </a:r>
            <a:endParaRPr sz="2400" dirty="0">
              <a:latin typeface="Arial Narrow"/>
              <a:cs typeface="Arial Narrow"/>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15" dirty="0"/>
              <a:t>Tip</a:t>
            </a:r>
            <a:r>
              <a:rPr spc="-20" dirty="0"/>
              <a:t>s</a:t>
            </a:r>
            <a:r>
              <a:rPr spc="-5" dirty="0"/>
              <a:t> </a:t>
            </a:r>
            <a:r>
              <a:rPr spc="-15" dirty="0"/>
              <a:t>for </a:t>
            </a:r>
            <a:r>
              <a:rPr spc="-20" dirty="0"/>
              <a:t>us</a:t>
            </a:r>
            <a:r>
              <a:rPr spc="-5" dirty="0"/>
              <a:t>i</a:t>
            </a:r>
            <a:r>
              <a:rPr spc="-20" dirty="0"/>
              <a:t>ng</a:t>
            </a:r>
            <a:r>
              <a:rPr spc="-15" dirty="0"/>
              <a:t> </a:t>
            </a:r>
            <a:r>
              <a:rPr spc="-20" dirty="0"/>
              <a:t>herbs</a:t>
            </a:r>
            <a:r>
              <a:rPr spc="-5" dirty="0"/>
              <a:t> </a:t>
            </a:r>
            <a:r>
              <a:rPr dirty="0"/>
              <a:t>i</a:t>
            </a:r>
            <a:r>
              <a:rPr spc="-20" dirty="0"/>
              <a:t>n</a:t>
            </a:r>
            <a:r>
              <a:rPr spc="-5" dirty="0"/>
              <a:t> </a:t>
            </a:r>
            <a:r>
              <a:rPr spc="-15" dirty="0"/>
              <a:t>daily</a:t>
            </a:r>
            <a:r>
              <a:rPr spc="-5" dirty="0"/>
              <a:t> </a:t>
            </a:r>
            <a:r>
              <a:rPr spc="-10" dirty="0"/>
              <a:t>life</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18</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457301" y="1795798"/>
            <a:ext cx="7898765" cy="4319905"/>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000" b="1" dirty="0">
                <a:latin typeface="Arial Narrow"/>
                <a:cs typeface="Arial Narrow"/>
              </a:rPr>
              <a:t>W</a:t>
            </a:r>
            <a:r>
              <a:rPr sz="2000" b="1" spc="-10" dirty="0">
                <a:latin typeface="Arial Narrow"/>
                <a:cs typeface="Arial Narrow"/>
              </a:rPr>
              <a:t>a</a:t>
            </a:r>
            <a:r>
              <a:rPr sz="2000" b="1" dirty="0">
                <a:latin typeface="Arial Narrow"/>
                <a:cs typeface="Arial Narrow"/>
              </a:rPr>
              <a:t>tch</a:t>
            </a:r>
            <a:r>
              <a:rPr sz="2000" b="1" spc="-10" dirty="0">
                <a:latin typeface="Arial Narrow"/>
                <a:cs typeface="Arial Narrow"/>
              </a:rPr>
              <a:t> </a:t>
            </a:r>
            <a:r>
              <a:rPr sz="2000" b="1" dirty="0">
                <a:latin typeface="Arial Narrow"/>
                <a:cs typeface="Arial Narrow"/>
              </a:rPr>
              <a:t>out</a:t>
            </a:r>
            <a:r>
              <a:rPr sz="2000" b="1" spc="-20" dirty="0">
                <a:latin typeface="Arial Narrow"/>
                <a:cs typeface="Arial Narrow"/>
              </a:rPr>
              <a:t> </a:t>
            </a:r>
            <a:r>
              <a:rPr sz="2000" b="1" dirty="0">
                <a:latin typeface="Arial Narrow"/>
                <a:cs typeface="Arial Narrow"/>
              </a:rPr>
              <a:t>f</a:t>
            </a:r>
            <a:r>
              <a:rPr sz="2000" b="1" spc="5" dirty="0">
                <a:latin typeface="Arial Narrow"/>
                <a:cs typeface="Arial Narrow"/>
              </a:rPr>
              <a:t>o</a:t>
            </a:r>
            <a:r>
              <a:rPr sz="2000" b="1" dirty="0">
                <a:latin typeface="Arial Narrow"/>
                <a:cs typeface="Arial Narrow"/>
              </a:rPr>
              <a:t>r</a:t>
            </a:r>
            <a:r>
              <a:rPr sz="2000" b="1" spc="-20" dirty="0">
                <a:latin typeface="Arial Narrow"/>
                <a:cs typeface="Arial Narrow"/>
              </a:rPr>
              <a:t> </a:t>
            </a:r>
            <a:r>
              <a:rPr sz="2000" b="1" dirty="0">
                <a:latin typeface="Arial Narrow"/>
                <a:cs typeface="Arial Narrow"/>
              </a:rPr>
              <a:t>false</a:t>
            </a:r>
            <a:r>
              <a:rPr sz="2000" b="1" spc="-20" dirty="0">
                <a:latin typeface="Arial Narrow"/>
                <a:cs typeface="Arial Narrow"/>
              </a:rPr>
              <a:t> </a:t>
            </a:r>
            <a:r>
              <a:rPr sz="2000" b="1" spc="-5" dirty="0">
                <a:latin typeface="Arial Narrow"/>
                <a:cs typeface="Arial Narrow"/>
              </a:rPr>
              <a:t>statement</a:t>
            </a:r>
            <a:r>
              <a:rPr sz="2000" b="1" dirty="0">
                <a:latin typeface="Arial Narrow"/>
                <a:cs typeface="Arial Narrow"/>
              </a:rPr>
              <a:t>s</a:t>
            </a:r>
            <a:r>
              <a:rPr sz="2000" b="1" spc="-25" dirty="0">
                <a:latin typeface="Arial Narrow"/>
                <a:cs typeface="Arial Narrow"/>
              </a:rPr>
              <a:t> </a:t>
            </a:r>
            <a:r>
              <a:rPr sz="2000" b="1" dirty="0">
                <a:latin typeface="Arial Narrow"/>
                <a:cs typeface="Arial Narrow"/>
              </a:rPr>
              <a:t>lik</a:t>
            </a:r>
            <a:r>
              <a:rPr sz="2000" b="1" spc="-10" dirty="0">
                <a:latin typeface="Arial Narrow"/>
                <a:cs typeface="Arial Narrow"/>
              </a:rPr>
              <a:t>e</a:t>
            </a:r>
            <a:r>
              <a:rPr sz="2000" b="1" dirty="0">
                <a:latin typeface="Arial Narrow"/>
                <a:cs typeface="Arial Narrow"/>
              </a:rPr>
              <a:t>:</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dirty="0">
                <a:latin typeface="Arial Narrow"/>
                <a:cs typeface="Arial Narrow"/>
              </a:rPr>
              <a:t>A </a:t>
            </a:r>
            <a:r>
              <a:rPr sz="2000" spc="-10" dirty="0">
                <a:latin typeface="Arial Narrow"/>
                <a:cs typeface="Arial Narrow"/>
              </a:rPr>
              <a:t>q</a:t>
            </a:r>
            <a:r>
              <a:rPr sz="2000" spc="-5" dirty="0">
                <a:latin typeface="Arial Narrow"/>
                <a:cs typeface="Arial Narrow"/>
              </a:rPr>
              <a:t>u</a:t>
            </a:r>
            <a:r>
              <a:rPr sz="2000" spc="-10" dirty="0">
                <a:latin typeface="Arial Narrow"/>
                <a:cs typeface="Arial Narrow"/>
              </a:rPr>
              <a:t>i</a:t>
            </a:r>
            <a:r>
              <a:rPr sz="2000" spc="-5" dirty="0">
                <a:latin typeface="Arial Narrow"/>
                <a:cs typeface="Arial Narrow"/>
              </a:rPr>
              <a:t>c</a:t>
            </a:r>
            <a:r>
              <a:rPr sz="2000" dirty="0">
                <a:latin typeface="Arial Narrow"/>
                <a:cs typeface="Arial Narrow"/>
              </a:rPr>
              <a:t>k</a:t>
            </a:r>
            <a:r>
              <a:rPr sz="2000" spc="-5" dirty="0">
                <a:latin typeface="Arial Narrow"/>
                <a:cs typeface="Arial Narrow"/>
              </a:rPr>
              <a:t> an</a:t>
            </a:r>
            <a:r>
              <a:rPr sz="2000" dirty="0">
                <a:latin typeface="Arial Narrow"/>
                <a:cs typeface="Arial Narrow"/>
              </a:rPr>
              <a:t>d</a:t>
            </a:r>
            <a:r>
              <a:rPr sz="2000" spc="-5" dirty="0">
                <a:latin typeface="Arial Narrow"/>
                <a:cs typeface="Arial Narrow"/>
              </a:rPr>
              <a:t> effe</a:t>
            </a:r>
            <a:r>
              <a:rPr sz="2000" spc="-15" dirty="0">
                <a:latin typeface="Arial Narrow"/>
                <a:cs typeface="Arial Narrow"/>
              </a:rPr>
              <a:t>c</a:t>
            </a:r>
            <a:r>
              <a:rPr sz="2000" dirty="0">
                <a:latin typeface="Arial Narrow"/>
                <a:cs typeface="Arial Narrow"/>
              </a:rPr>
              <a:t>ti</a:t>
            </a:r>
            <a:r>
              <a:rPr sz="2000" spc="-15" dirty="0">
                <a:latin typeface="Arial Narrow"/>
                <a:cs typeface="Arial Narrow"/>
              </a:rPr>
              <a:t>v</a:t>
            </a:r>
            <a:r>
              <a:rPr sz="2000" dirty="0">
                <a:latin typeface="Arial Narrow"/>
                <a:cs typeface="Arial Narrow"/>
              </a:rPr>
              <a:t>e "cure</a:t>
            </a:r>
            <a:r>
              <a:rPr sz="2000" spc="5" dirty="0">
                <a:latin typeface="Arial Narrow"/>
                <a:cs typeface="Arial Narrow"/>
              </a:rPr>
              <a:t>-</a:t>
            </a:r>
            <a:r>
              <a:rPr sz="2000" spc="-5" dirty="0">
                <a:latin typeface="Arial Narrow"/>
                <a:cs typeface="Arial Narrow"/>
              </a:rPr>
              <a:t>a</a:t>
            </a:r>
            <a:r>
              <a:rPr sz="2000" spc="-10" dirty="0">
                <a:latin typeface="Arial Narrow"/>
                <a:cs typeface="Arial Narrow"/>
              </a:rPr>
              <a:t>l</a:t>
            </a:r>
            <a:r>
              <a:rPr sz="2000" spc="-5" dirty="0">
                <a:latin typeface="Arial Narrow"/>
                <a:cs typeface="Arial Narrow"/>
              </a:rPr>
              <a:t>l"</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dirty="0">
                <a:latin typeface="Arial Narrow"/>
                <a:cs typeface="Arial Narrow"/>
              </a:rPr>
              <a:t>Can</a:t>
            </a:r>
            <a:r>
              <a:rPr sz="2000" spc="-5" dirty="0">
                <a:latin typeface="Arial Narrow"/>
                <a:cs typeface="Arial Narrow"/>
              </a:rPr>
              <a:t> trea</a:t>
            </a:r>
            <a:r>
              <a:rPr sz="2000" dirty="0">
                <a:latin typeface="Arial Narrow"/>
                <a:cs typeface="Arial Narrow"/>
              </a:rPr>
              <a:t>t</a:t>
            </a:r>
            <a:r>
              <a:rPr sz="2000" spc="-30" dirty="0">
                <a:latin typeface="Arial Narrow"/>
                <a:cs typeface="Arial Narrow"/>
              </a:rPr>
              <a:t> </a:t>
            </a:r>
            <a:r>
              <a:rPr sz="2000" spc="-5" dirty="0">
                <a:latin typeface="Arial Narrow"/>
                <a:cs typeface="Arial Narrow"/>
              </a:rPr>
              <a:t>o</a:t>
            </a:r>
            <a:r>
              <a:rPr sz="2000" dirty="0">
                <a:latin typeface="Arial Narrow"/>
                <a:cs typeface="Arial Narrow"/>
              </a:rPr>
              <a:t>r</a:t>
            </a:r>
            <a:r>
              <a:rPr sz="2000" spc="-10" dirty="0">
                <a:latin typeface="Arial Narrow"/>
                <a:cs typeface="Arial Narrow"/>
              </a:rPr>
              <a:t> </a:t>
            </a:r>
            <a:r>
              <a:rPr sz="2000" spc="-5" dirty="0">
                <a:latin typeface="Arial Narrow"/>
                <a:cs typeface="Arial Narrow"/>
              </a:rPr>
              <a:t>c</a:t>
            </a:r>
            <a:r>
              <a:rPr sz="2000" spc="-10" dirty="0">
                <a:latin typeface="Arial Narrow"/>
                <a:cs typeface="Arial Narrow"/>
              </a:rPr>
              <a:t>u</a:t>
            </a:r>
            <a:r>
              <a:rPr sz="2000" dirty="0">
                <a:latin typeface="Arial Narrow"/>
                <a:cs typeface="Arial Narrow"/>
              </a:rPr>
              <a:t>re</a:t>
            </a:r>
            <a:r>
              <a:rPr sz="2000" spc="10" dirty="0">
                <a:latin typeface="Arial Narrow"/>
                <a:cs typeface="Arial Narrow"/>
              </a:rPr>
              <a:t> </a:t>
            </a:r>
            <a:r>
              <a:rPr sz="2000" spc="-5" dirty="0">
                <a:latin typeface="Arial Narrow"/>
                <a:cs typeface="Arial Narrow"/>
              </a:rPr>
              <a:t>d</a:t>
            </a:r>
            <a:r>
              <a:rPr sz="2000" spc="-10" dirty="0">
                <a:latin typeface="Arial Narrow"/>
                <a:cs typeface="Arial Narrow"/>
              </a:rPr>
              <a:t>i</a:t>
            </a:r>
            <a:r>
              <a:rPr sz="2000" spc="-5" dirty="0">
                <a:latin typeface="Arial Narrow"/>
                <a:cs typeface="Arial Narrow"/>
              </a:rPr>
              <a:t>s</a:t>
            </a:r>
            <a:r>
              <a:rPr sz="2000" spc="-10" dirty="0">
                <a:latin typeface="Arial Narrow"/>
                <a:cs typeface="Arial Narrow"/>
              </a:rPr>
              <a:t>e</a:t>
            </a:r>
            <a:r>
              <a:rPr sz="2000" spc="-5" dirty="0">
                <a:latin typeface="Arial Narrow"/>
                <a:cs typeface="Arial Narrow"/>
              </a:rPr>
              <a:t>a</a:t>
            </a:r>
            <a:r>
              <a:rPr sz="2000" spc="-10" dirty="0">
                <a:latin typeface="Arial Narrow"/>
                <a:cs typeface="Arial Narrow"/>
              </a:rPr>
              <a:t>s</a:t>
            </a:r>
            <a:r>
              <a:rPr sz="2000" spc="-5" dirty="0">
                <a:latin typeface="Arial Narrow"/>
                <a:cs typeface="Arial Narrow"/>
              </a:rPr>
              <a:t>es</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dirty="0">
                <a:latin typeface="Arial Narrow"/>
                <a:cs typeface="Arial Narrow"/>
              </a:rPr>
              <a:t>"</a:t>
            </a:r>
            <a:r>
              <a:rPr sz="2000" spc="5" dirty="0">
                <a:latin typeface="Arial Narrow"/>
                <a:cs typeface="Arial Narrow"/>
              </a:rPr>
              <a:t>T</a:t>
            </a:r>
            <a:r>
              <a:rPr sz="2000" spc="-5" dirty="0">
                <a:latin typeface="Arial Narrow"/>
                <a:cs typeface="Arial Narrow"/>
              </a:rPr>
              <a:t>ota</a:t>
            </a:r>
            <a:r>
              <a:rPr sz="2000" spc="-15" dirty="0">
                <a:latin typeface="Arial Narrow"/>
                <a:cs typeface="Arial Narrow"/>
              </a:rPr>
              <a:t>l</a:t>
            </a:r>
            <a:r>
              <a:rPr sz="2000" spc="-5" dirty="0">
                <a:latin typeface="Arial Narrow"/>
                <a:cs typeface="Arial Narrow"/>
              </a:rPr>
              <a:t>l</a:t>
            </a:r>
            <a:r>
              <a:rPr sz="2000" dirty="0">
                <a:latin typeface="Arial Narrow"/>
                <a:cs typeface="Arial Narrow"/>
              </a:rPr>
              <a:t>y</a:t>
            </a:r>
            <a:r>
              <a:rPr sz="2000" spc="-10" dirty="0">
                <a:latin typeface="Arial Narrow"/>
                <a:cs typeface="Arial Narrow"/>
              </a:rPr>
              <a:t> s</a:t>
            </a:r>
            <a:r>
              <a:rPr sz="2000" spc="-5" dirty="0">
                <a:latin typeface="Arial Narrow"/>
                <a:cs typeface="Arial Narrow"/>
              </a:rPr>
              <a:t>afe</a:t>
            </a:r>
            <a:r>
              <a:rPr sz="2000" dirty="0">
                <a:latin typeface="Arial Narrow"/>
                <a:cs typeface="Arial Narrow"/>
              </a:rPr>
              <a:t>"</a:t>
            </a:r>
            <a:r>
              <a:rPr sz="2000" spc="-15" dirty="0">
                <a:latin typeface="Arial Narrow"/>
                <a:cs typeface="Arial Narrow"/>
              </a:rPr>
              <a:t> </a:t>
            </a:r>
            <a:r>
              <a:rPr sz="2000" spc="-5" dirty="0">
                <a:latin typeface="Arial Narrow"/>
                <a:cs typeface="Arial Narrow"/>
              </a:rPr>
              <a:t>o</a:t>
            </a:r>
            <a:r>
              <a:rPr sz="2000" dirty="0">
                <a:latin typeface="Arial Narrow"/>
                <a:cs typeface="Arial Narrow"/>
              </a:rPr>
              <a:t>r </a:t>
            </a:r>
            <a:r>
              <a:rPr sz="2000" spc="-5" dirty="0">
                <a:latin typeface="Arial Narrow"/>
                <a:cs typeface="Arial Narrow"/>
              </a:rPr>
              <a:t>ha</a:t>
            </a:r>
            <a:r>
              <a:rPr sz="2000" dirty="0">
                <a:latin typeface="Arial Narrow"/>
                <a:cs typeface="Arial Narrow"/>
              </a:rPr>
              <a:t>s</a:t>
            </a:r>
            <a:r>
              <a:rPr sz="2000" spc="-10" dirty="0">
                <a:latin typeface="Arial Narrow"/>
                <a:cs typeface="Arial Narrow"/>
              </a:rPr>
              <a:t> </a:t>
            </a:r>
            <a:r>
              <a:rPr sz="2000" dirty="0">
                <a:latin typeface="Arial Narrow"/>
                <a:cs typeface="Arial Narrow"/>
              </a:rPr>
              <a:t>"no </a:t>
            </a:r>
            <a:r>
              <a:rPr sz="2000" spc="-10" dirty="0">
                <a:latin typeface="Arial Narrow"/>
                <a:cs typeface="Arial Narrow"/>
              </a:rPr>
              <a:t>s</a:t>
            </a:r>
            <a:r>
              <a:rPr sz="2000" spc="-5" dirty="0">
                <a:latin typeface="Arial Narrow"/>
                <a:cs typeface="Arial Narrow"/>
              </a:rPr>
              <a:t>i</a:t>
            </a:r>
            <a:r>
              <a:rPr sz="2000" spc="-10" dirty="0">
                <a:latin typeface="Arial Narrow"/>
                <a:cs typeface="Arial Narrow"/>
              </a:rPr>
              <a:t>d</a:t>
            </a:r>
            <a:r>
              <a:rPr sz="2000" dirty="0">
                <a:latin typeface="Arial Narrow"/>
                <a:cs typeface="Arial Narrow"/>
              </a:rPr>
              <a:t>e </a:t>
            </a:r>
            <a:r>
              <a:rPr sz="2000" spc="-5" dirty="0">
                <a:latin typeface="Arial Narrow"/>
                <a:cs typeface="Arial Narrow"/>
              </a:rPr>
              <a:t>ef</a:t>
            </a:r>
            <a:r>
              <a:rPr sz="2000" spc="-10" dirty="0">
                <a:latin typeface="Arial Narrow"/>
                <a:cs typeface="Arial Narrow"/>
              </a:rPr>
              <a:t>f</a:t>
            </a:r>
            <a:r>
              <a:rPr sz="2000" spc="-5" dirty="0">
                <a:latin typeface="Arial Narrow"/>
                <a:cs typeface="Arial Narrow"/>
              </a:rPr>
              <a:t>e</a:t>
            </a:r>
            <a:r>
              <a:rPr sz="2000" spc="-10" dirty="0">
                <a:latin typeface="Arial Narrow"/>
                <a:cs typeface="Arial Narrow"/>
              </a:rPr>
              <a:t>c</a:t>
            </a:r>
            <a:r>
              <a:rPr sz="2000" dirty="0">
                <a:latin typeface="Arial Narrow"/>
                <a:cs typeface="Arial Narrow"/>
              </a:rPr>
              <a:t>t</a:t>
            </a:r>
            <a:r>
              <a:rPr sz="2000" spc="-10" dirty="0">
                <a:latin typeface="Arial Narrow"/>
                <a:cs typeface="Arial Narrow"/>
              </a:rPr>
              <a:t>s</a:t>
            </a:r>
            <a:r>
              <a:rPr sz="2000" dirty="0">
                <a:latin typeface="Arial Narrow"/>
                <a:cs typeface="Arial Narrow"/>
              </a:rPr>
              <a:t>"</a:t>
            </a:r>
          </a:p>
          <a:p>
            <a:pPr lvl="1">
              <a:lnSpc>
                <a:spcPct val="100000"/>
              </a:lnSpc>
              <a:buClr>
                <a:srgbClr val="8085C1"/>
              </a:buClr>
              <a:buFont typeface="Arial"/>
              <a:buChar char="–"/>
            </a:pPr>
            <a:endParaRPr sz="2000" dirty="0">
              <a:latin typeface="Times New Roman"/>
              <a:cs typeface="Times New Roman"/>
            </a:endParaRPr>
          </a:p>
          <a:p>
            <a:pPr marL="299085" indent="-286385">
              <a:lnSpc>
                <a:spcPct val="100000"/>
              </a:lnSpc>
              <a:spcBef>
                <a:spcPts val="1540"/>
              </a:spcBef>
              <a:buClr>
                <a:srgbClr val="8085C1"/>
              </a:buClr>
              <a:buFont typeface="Wingdings"/>
              <a:buChar char=""/>
              <a:tabLst>
                <a:tab pos="299720" algn="l"/>
              </a:tabLst>
            </a:pPr>
            <a:r>
              <a:rPr sz="2000" b="1" dirty="0">
                <a:latin typeface="Arial Narrow"/>
                <a:cs typeface="Arial Narrow"/>
              </a:rPr>
              <a:t>Be</a:t>
            </a:r>
            <a:r>
              <a:rPr sz="2000" b="1" spc="-15" dirty="0">
                <a:latin typeface="Arial Narrow"/>
                <a:cs typeface="Arial Narrow"/>
              </a:rPr>
              <a:t> </a:t>
            </a:r>
            <a:r>
              <a:rPr sz="2000" b="1" spc="-5" dirty="0">
                <a:latin typeface="Arial Narrow"/>
                <a:cs typeface="Arial Narrow"/>
              </a:rPr>
              <a:t>awar</a:t>
            </a:r>
            <a:r>
              <a:rPr sz="2000" b="1" dirty="0">
                <a:latin typeface="Arial Narrow"/>
                <a:cs typeface="Arial Narrow"/>
              </a:rPr>
              <a:t>e</a:t>
            </a:r>
            <a:r>
              <a:rPr sz="2000" b="1" spc="-15"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spc="-5" dirty="0">
                <a:latin typeface="Arial Narrow"/>
                <a:cs typeface="Arial Narrow"/>
              </a:rPr>
              <a:t>a</a:t>
            </a:r>
            <a:r>
              <a:rPr sz="2000" b="1" dirty="0">
                <a:latin typeface="Arial Narrow"/>
                <a:cs typeface="Arial Narrow"/>
              </a:rPr>
              <a:t>t</a:t>
            </a:r>
            <a:r>
              <a:rPr sz="2000" b="1" spc="-10"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dirty="0">
                <a:latin typeface="Arial Narrow"/>
                <a:cs typeface="Arial Narrow"/>
              </a:rPr>
              <a:t>e</a:t>
            </a:r>
            <a:r>
              <a:rPr sz="2000" b="1" spc="-15" dirty="0">
                <a:latin typeface="Arial Narrow"/>
                <a:cs typeface="Arial Narrow"/>
              </a:rPr>
              <a:t> </a:t>
            </a:r>
            <a:r>
              <a:rPr sz="2000" b="1" dirty="0">
                <a:latin typeface="Arial Narrow"/>
                <a:cs typeface="Arial Narrow"/>
              </a:rPr>
              <a:t>term</a:t>
            </a:r>
            <a:r>
              <a:rPr sz="2000" b="1" spc="-10" dirty="0">
                <a:latin typeface="Arial Narrow"/>
                <a:cs typeface="Arial Narrow"/>
              </a:rPr>
              <a:t> </a:t>
            </a:r>
            <a:r>
              <a:rPr sz="2000" b="1" dirty="0">
                <a:latin typeface="Arial Narrow"/>
                <a:cs typeface="Arial Narrow"/>
              </a:rPr>
              <a:t>na</a:t>
            </a:r>
            <a:r>
              <a:rPr sz="2000" b="1" spc="5" dirty="0">
                <a:latin typeface="Arial Narrow"/>
                <a:cs typeface="Arial Narrow"/>
              </a:rPr>
              <a:t>t</a:t>
            </a:r>
            <a:r>
              <a:rPr sz="2000" b="1" dirty="0">
                <a:latin typeface="Arial Narrow"/>
                <a:cs typeface="Arial Narrow"/>
              </a:rPr>
              <a:t>ural</a:t>
            </a:r>
            <a:r>
              <a:rPr sz="2000" b="1" spc="-30" dirty="0">
                <a:latin typeface="Arial Narrow"/>
                <a:cs typeface="Arial Narrow"/>
              </a:rPr>
              <a:t> </a:t>
            </a:r>
            <a:r>
              <a:rPr sz="2000" b="1" dirty="0">
                <a:latin typeface="Arial Narrow"/>
                <a:cs typeface="Arial Narrow"/>
              </a:rPr>
              <a:t>d</a:t>
            </a:r>
            <a:r>
              <a:rPr sz="2000" b="1" spc="5" dirty="0">
                <a:latin typeface="Arial Narrow"/>
                <a:cs typeface="Arial Narrow"/>
              </a:rPr>
              <a:t>o</a:t>
            </a:r>
            <a:r>
              <a:rPr sz="2000" b="1" spc="-5" dirty="0">
                <a:latin typeface="Arial Narrow"/>
                <a:cs typeface="Arial Narrow"/>
              </a:rPr>
              <a:t>esn'</a:t>
            </a:r>
            <a:r>
              <a:rPr sz="2000" b="1" dirty="0">
                <a:latin typeface="Arial Narrow"/>
                <a:cs typeface="Arial Narrow"/>
              </a:rPr>
              <a:t>t</a:t>
            </a:r>
            <a:r>
              <a:rPr sz="2000" b="1" spc="-30" dirty="0">
                <a:latin typeface="Arial Narrow"/>
                <a:cs typeface="Arial Narrow"/>
              </a:rPr>
              <a:t> </a:t>
            </a:r>
            <a:r>
              <a:rPr sz="2000" b="1" spc="-5" dirty="0">
                <a:latin typeface="Arial Narrow"/>
                <a:cs typeface="Arial Narrow"/>
              </a:rPr>
              <a:t>alway</a:t>
            </a:r>
            <a:r>
              <a:rPr sz="2000" b="1" dirty="0">
                <a:latin typeface="Arial Narrow"/>
                <a:cs typeface="Arial Narrow"/>
              </a:rPr>
              <a:t>s</a:t>
            </a:r>
            <a:r>
              <a:rPr sz="2000" b="1" spc="-30" dirty="0">
                <a:latin typeface="Arial Narrow"/>
                <a:cs typeface="Arial Narrow"/>
              </a:rPr>
              <a:t> </a:t>
            </a:r>
            <a:r>
              <a:rPr sz="2000" b="1" dirty="0">
                <a:latin typeface="Arial Narrow"/>
                <a:cs typeface="Arial Narrow"/>
              </a:rPr>
              <a:t>mean</a:t>
            </a:r>
            <a:r>
              <a:rPr sz="2000" b="1" spc="-10" dirty="0">
                <a:latin typeface="Arial Narrow"/>
                <a:cs typeface="Arial Narrow"/>
              </a:rPr>
              <a:t> </a:t>
            </a:r>
            <a:r>
              <a:rPr sz="2000" b="1" spc="-5" dirty="0">
                <a:latin typeface="Arial Narrow"/>
                <a:cs typeface="Arial Narrow"/>
              </a:rPr>
              <a:t>safe.</a:t>
            </a:r>
            <a:endParaRPr sz="2000" dirty="0">
              <a:latin typeface="Arial Narrow"/>
              <a:cs typeface="Arial Narrow"/>
            </a:endParaRPr>
          </a:p>
          <a:p>
            <a:pPr marL="299085" marR="237490" indent="-286385">
              <a:lnSpc>
                <a:spcPts val="2280"/>
              </a:lnSpc>
              <a:spcBef>
                <a:spcPts val="894"/>
              </a:spcBef>
              <a:buClr>
                <a:srgbClr val="8085C1"/>
              </a:buClr>
              <a:buFont typeface="Wingdings"/>
              <a:buChar char=""/>
              <a:tabLst>
                <a:tab pos="299720" algn="l"/>
              </a:tabLst>
            </a:pPr>
            <a:r>
              <a:rPr sz="2000" b="1" dirty="0">
                <a:latin typeface="Arial Narrow"/>
                <a:cs typeface="Arial Narrow"/>
              </a:rPr>
              <a:t>Do</a:t>
            </a:r>
            <a:r>
              <a:rPr sz="2000" b="1" spc="5" dirty="0">
                <a:latin typeface="Arial Narrow"/>
                <a:cs typeface="Arial Narrow"/>
              </a:rPr>
              <a:t>n</a:t>
            </a:r>
            <a:r>
              <a:rPr sz="2000" b="1" dirty="0">
                <a:latin typeface="Arial Narrow"/>
                <a:cs typeface="Arial Narrow"/>
              </a:rPr>
              <a:t>'t</a:t>
            </a:r>
            <a:r>
              <a:rPr sz="2000" b="1" spc="-30" dirty="0">
                <a:latin typeface="Arial Narrow"/>
                <a:cs typeface="Arial Narrow"/>
              </a:rPr>
              <a:t> </a:t>
            </a:r>
            <a:r>
              <a:rPr sz="2000" b="1" spc="-5" dirty="0">
                <a:latin typeface="Arial Narrow"/>
                <a:cs typeface="Arial Narrow"/>
              </a:rPr>
              <a:t>assum</a:t>
            </a:r>
            <a:r>
              <a:rPr sz="2000" b="1" dirty="0">
                <a:latin typeface="Arial Narrow"/>
                <a:cs typeface="Arial Narrow"/>
              </a:rPr>
              <a:t>e</a:t>
            </a:r>
            <a:r>
              <a:rPr sz="2000" b="1" spc="-15"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spc="-5" dirty="0">
                <a:latin typeface="Arial Narrow"/>
                <a:cs typeface="Arial Narrow"/>
              </a:rPr>
              <a:t>a</a:t>
            </a:r>
            <a:r>
              <a:rPr sz="2000" b="1" dirty="0">
                <a:latin typeface="Arial Narrow"/>
                <a:cs typeface="Arial Narrow"/>
              </a:rPr>
              <a:t>t</a:t>
            </a:r>
            <a:r>
              <a:rPr sz="2000" b="1" spc="-10" dirty="0">
                <a:latin typeface="Arial Narrow"/>
                <a:cs typeface="Arial Narrow"/>
              </a:rPr>
              <a:t> </a:t>
            </a:r>
            <a:r>
              <a:rPr sz="2000" b="1" spc="-5" dirty="0">
                <a:latin typeface="Arial Narrow"/>
                <a:cs typeface="Arial Narrow"/>
              </a:rPr>
              <a:t>eve</a:t>
            </a:r>
            <a:r>
              <a:rPr sz="2000" b="1" dirty="0">
                <a:latin typeface="Arial Narrow"/>
                <a:cs typeface="Arial Narrow"/>
              </a:rPr>
              <a:t>n</a:t>
            </a:r>
            <a:r>
              <a:rPr sz="2000" b="1" spc="-15" dirty="0">
                <a:latin typeface="Arial Narrow"/>
                <a:cs typeface="Arial Narrow"/>
              </a:rPr>
              <a:t> </a:t>
            </a:r>
            <a:r>
              <a:rPr sz="2000" b="1" spc="-5" dirty="0">
                <a:latin typeface="Arial Narrow"/>
                <a:cs typeface="Arial Narrow"/>
              </a:rPr>
              <a:t>i</a:t>
            </a:r>
            <a:r>
              <a:rPr sz="2000" b="1" dirty="0">
                <a:latin typeface="Arial Narrow"/>
                <a:cs typeface="Arial Narrow"/>
              </a:rPr>
              <a:t>f</a:t>
            </a:r>
            <a:r>
              <a:rPr sz="2000" b="1" spc="-20" dirty="0">
                <a:latin typeface="Arial Narrow"/>
                <a:cs typeface="Arial Narrow"/>
              </a:rPr>
              <a:t> </a:t>
            </a:r>
            <a:r>
              <a:rPr sz="2000" b="1" dirty="0">
                <a:latin typeface="Arial Narrow"/>
                <a:cs typeface="Arial Narrow"/>
              </a:rPr>
              <a:t>a prod</a:t>
            </a:r>
            <a:r>
              <a:rPr sz="2000" b="1" spc="5" dirty="0">
                <a:latin typeface="Arial Narrow"/>
                <a:cs typeface="Arial Narrow"/>
              </a:rPr>
              <a:t>u</a:t>
            </a:r>
            <a:r>
              <a:rPr sz="2000" b="1" spc="-5" dirty="0">
                <a:latin typeface="Arial Narrow"/>
                <a:cs typeface="Arial Narrow"/>
              </a:rPr>
              <a:t>c</a:t>
            </a:r>
            <a:r>
              <a:rPr sz="2000" b="1" dirty="0">
                <a:latin typeface="Arial Narrow"/>
                <a:cs typeface="Arial Narrow"/>
              </a:rPr>
              <a:t>t</a:t>
            </a:r>
            <a:r>
              <a:rPr sz="2000" b="1" spc="-35" dirty="0">
                <a:latin typeface="Arial Narrow"/>
                <a:cs typeface="Arial Narrow"/>
              </a:rPr>
              <a:t> </a:t>
            </a:r>
            <a:r>
              <a:rPr sz="2000" b="1" dirty="0">
                <a:latin typeface="Arial Narrow"/>
                <a:cs typeface="Arial Narrow"/>
              </a:rPr>
              <a:t>may</a:t>
            </a:r>
            <a:r>
              <a:rPr sz="2000" b="1" spc="-15" dirty="0">
                <a:latin typeface="Arial Narrow"/>
                <a:cs typeface="Arial Narrow"/>
              </a:rPr>
              <a:t> </a:t>
            </a:r>
            <a:r>
              <a:rPr sz="2000" b="1" dirty="0">
                <a:latin typeface="Arial Narrow"/>
                <a:cs typeface="Arial Narrow"/>
              </a:rPr>
              <a:t>n</a:t>
            </a:r>
            <a:r>
              <a:rPr sz="2000" b="1" spc="5" dirty="0">
                <a:latin typeface="Arial Narrow"/>
                <a:cs typeface="Arial Narrow"/>
              </a:rPr>
              <a:t>o</a:t>
            </a:r>
            <a:r>
              <a:rPr sz="2000" b="1" dirty="0">
                <a:latin typeface="Arial Narrow"/>
                <a:cs typeface="Arial Narrow"/>
              </a:rPr>
              <a:t>t</a:t>
            </a:r>
            <a:r>
              <a:rPr sz="2000" b="1" spc="-20" dirty="0">
                <a:latin typeface="Arial Narrow"/>
                <a:cs typeface="Arial Narrow"/>
              </a:rPr>
              <a:t> </a:t>
            </a:r>
            <a:r>
              <a:rPr sz="2000" b="1" dirty="0">
                <a:latin typeface="Arial Narrow"/>
                <a:cs typeface="Arial Narrow"/>
              </a:rPr>
              <a:t>help</a:t>
            </a:r>
            <a:r>
              <a:rPr sz="2000" b="1" spc="-20" dirty="0">
                <a:latin typeface="Arial Narrow"/>
                <a:cs typeface="Arial Narrow"/>
              </a:rPr>
              <a:t> </a:t>
            </a:r>
            <a:r>
              <a:rPr sz="2000" b="1" spc="-5" dirty="0">
                <a:latin typeface="Arial Narrow"/>
                <a:cs typeface="Arial Narrow"/>
              </a:rPr>
              <a:t>yo</a:t>
            </a:r>
            <a:r>
              <a:rPr sz="2000" b="1" dirty="0">
                <a:latin typeface="Arial Narrow"/>
                <a:cs typeface="Arial Narrow"/>
              </a:rPr>
              <a:t>u,</a:t>
            </a:r>
            <a:r>
              <a:rPr sz="2000" b="1" spc="-30" dirty="0">
                <a:latin typeface="Arial Narrow"/>
                <a:cs typeface="Arial Narrow"/>
              </a:rPr>
              <a:t> </a:t>
            </a:r>
            <a:r>
              <a:rPr sz="2000" b="1" spc="-5" dirty="0">
                <a:latin typeface="Arial Narrow"/>
                <a:cs typeface="Arial Narrow"/>
              </a:rPr>
              <a:t>a</a:t>
            </a:r>
            <a:r>
              <a:rPr sz="2000" b="1" dirty="0">
                <a:latin typeface="Arial Narrow"/>
                <a:cs typeface="Arial Narrow"/>
              </a:rPr>
              <a:t>t</a:t>
            </a:r>
            <a:r>
              <a:rPr sz="2000" b="1" spc="-10" dirty="0">
                <a:latin typeface="Arial Narrow"/>
                <a:cs typeface="Arial Narrow"/>
              </a:rPr>
              <a:t> </a:t>
            </a:r>
            <a:r>
              <a:rPr sz="2000" b="1" dirty="0">
                <a:latin typeface="Arial Narrow"/>
                <a:cs typeface="Arial Narrow"/>
              </a:rPr>
              <a:t>lea</a:t>
            </a:r>
            <a:r>
              <a:rPr sz="2000" b="1" spc="-10" dirty="0">
                <a:latin typeface="Arial Narrow"/>
                <a:cs typeface="Arial Narrow"/>
              </a:rPr>
              <a:t>s</a:t>
            </a:r>
            <a:r>
              <a:rPr sz="2000" b="1" dirty="0">
                <a:latin typeface="Arial Narrow"/>
                <a:cs typeface="Arial Narrow"/>
              </a:rPr>
              <a:t>t</a:t>
            </a:r>
            <a:r>
              <a:rPr sz="2000" b="1" spc="-10" dirty="0">
                <a:latin typeface="Arial Narrow"/>
                <a:cs typeface="Arial Narrow"/>
              </a:rPr>
              <a:t> </a:t>
            </a:r>
            <a:r>
              <a:rPr sz="2000" b="1" spc="-5" dirty="0">
                <a:latin typeface="Arial Narrow"/>
                <a:cs typeface="Arial Narrow"/>
              </a:rPr>
              <a:t>i</a:t>
            </a:r>
            <a:r>
              <a:rPr sz="2000" b="1" dirty="0">
                <a:latin typeface="Arial Narrow"/>
                <a:cs typeface="Arial Narrow"/>
              </a:rPr>
              <a:t>t</a:t>
            </a:r>
            <a:r>
              <a:rPr sz="2000" b="1" spc="-10" dirty="0">
                <a:latin typeface="Arial Narrow"/>
                <a:cs typeface="Arial Narrow"/>
              </a:rPr>
              <a:t> </a:t>
            </a:r>
            <a:r>
              <a:rPr sz="2000" b="1" spc="-5" dirty="0">
                <a:latin typeface="Arial Narrow"/>
                <a:cs typeface="Arial Narrow"/>
              </a:rPr>
              <a:t>w</a:t>
            </a:r>
            <a:r>
              <a:rPr sz="2000" b="1" spc="5" dirty="0">
                <a:latin typeface="Arial Narrow"/>
                <a:cs typeface="Arial Narrow"/>
              </a:rPr>
              <a:t>o</a:t>
            </a:r>
            <a:r>
              <a:rPr sz="2000" b="1" dirty="0">
                <a:latin typeface="Arial Narrow"/>
                <a:cs typeface="Arial Narrow"/>
              </a:rPr>
              <a:t>n</a:t>
            </a:r>
            <a:r>
              <a:rPr sz="2000" b="1" spc="5" dirty="0">
                <a:latin typeface="Arial Narrow"/>
                <a:cs typeface="Arial Narrow"/>
              </a:rPr>
              <a:t>'</a:t>
            </a:r>
            <a:r>
              <a:rPr sz="2000" b="1" dirty="0">
                <a:latin typeface="Arial Narrow"/>
                <a:cs typeface="Arial Narrow"/>
              </a:rPr>
              <a:t>t</a:t>
            </a:r>
            <a:r>
              <a:rPr sz="2000" b="1" spc="-45" dirty="0">
                <a:latin typeface="Arial Narrow"/>
                <a:cs typeface="Arial Narrow"/>
              </a:rPr>
              <a:t> </a:t>
            </a:r>
            <a:r>
              <a:rPr sz="2000" b="1" dirty="0">
                <a:latin typeface="Arial Narrow"/>
                <a:cs typeface="Arial Narrow"/>
              </a:rPr>
              <a:t>h</a:t>
            </a:r>
            <a:r>
              <a:rPr sz="2000" b="1" spc="5" dirty="0">
                <a:latin typeface="Arial Narrow"/>
                <a:cs typeface="Arial Narrow"/>
              </a:rPr>
              <a:t>u</a:t>
            </a:r>
            <a:r>
              <a:rPr sz="2000" b="1" dirty="0">
                <a:latin typeface="Arial Narrow"/>
                <a:cs typeface="Arial Narrow"/>
              </a:rPr>
              <a:t>rt </a:t>
            </a:r>
            <a:r>
              <a:rPr sz="2000" b="1" spc="-5" dirty="0">
                <a:latin typeface="Arial Narrow"/>
                <a:cs typeface="Arial Narrow"/>
              </a:rPr>
              <a:t>yo</a:t>
            </a:r>
            <a:r>
              <a:rPr sz="2000" b="1" dirty="0">
                <a:latin typeface="Arial Narrow"/>
                <a:cs typeface="Arial Narrow"/>
              </a:rPr>
              <a:t>u.</a:t>
            </a:r>
            <a:endParaRPr sz="2000" dirty="0">
              <a:latin typeface="Arial Narrow"/>
              <a:cs typeface="Arial Narrow"/>
            </a:endParaRPr>
          </a:p>
          <a:p>
            <a:pPr marL="299085" marR="852805" indent="-286385">
              <a:lnSpc>
                <a:spcPts val="2280"/>
              </a:lnSpc>
              <a:spcBef>
                <a:spcPts val="840"/>
              </a:spcBef>
              <a:buClr>
                <a:srgbClr val="8085C1"/>
              </a:buClr>
              <a:buFont typeface="Wingdings"/>
              <a:buChar char=""/>
              <a:tabLst>
                <a:tab pos="299720" algn="l"/>
              </a:tabLst>
            </a:pPr>
            <a:r>
              <a:rPr sz="2000" b="1" dirty="0">
                <a:latin typeface="Arial Narrow"/>
                <a:cs typeface="Arial Narrow"/>
              </a:rPr>
              <a:t>When</a:t>
            </a:r>
            <a:r>
              <a:rPr sz="2000" b="1" spc="-25" dirty="0">
                <a:latin typeface="Arial Narrow"/>
                <a:cs typeface="Arial Narrow"/>
              </a:rPr>
              <a:t> </a:t>
            </a:r>
            <a:r>
              <a:rPr sz="2000" b="1" spc="-5" dirty="0">
                <a:latin typeface="Arial Narrow"/>
                <a:cs typeface="Arial Narrow"/>
              </a:rPr>
              <a:t>sea</a:t>
            </a:r>
            <a:r>
              <a:rPr sz="2000" b="1" spc="-10" dirty="0">
                <a:latin typeface="Arial Narrow"/>
                <a:cs typeface="Arial Narrow"/>
              </a:rPr>
              <a:t>r</a:t>
            </a:r>
            <a:r>
              <a:rPr sz="2000" b="1" spc="-5" dirty="0">
                <a:latin typeface="Arial Narrow"/>
                <a:cs typeface="Arial Narrow"/>
              </a:rPr>
              <a:t>chin</a:t>
            </a:r>
            <a:r>
              <a:rPr sz="2000" b="1" dirty="0">
                <a:latin typeface="Arial Narrow"/>
                <a:cs typeface="Arial Narrow"/>
              </a:rPr>
              <a:t>g</a:t>
            </a:r>
            <a:r>
              <a:rPr sz="2000" b="1" spc="-15" dirty="0">
                <a:latin typeface="Arial Narrow"/>
                <a:cs typeface="Arial Narrow"/>
              </a:rPr>
              <a:t> </a:t>
            </a:r>
            <a:r>
              <a:rPr sz="2000" b="1" dirty="0">
                <a:latin typeface="Arial Narrow"/>
                <a:cs typeface="Arial Narrow"/>
              </a:rPr>
              <a:t>f</a:t>
            </a:r>
            <a:r>
              <a:rPr sz="2000" b="1" spc="5" dirty="0">
                <a:latin typeface="Arial Narrow"/>
                <a:cs typeface="Arial Narrow"/>
              </a:rPr>
              <a:t>o</a:t>
            </a:r>
            <a:r>
              <a:rPr sz="2000" b="1" dirty="0">
                <a:latin typeface="Arial Narrow"/>
                <a:cs typeface="Arial Narrow"/>
              </a:rPr>
              <a:t>r</a:t>
            </a:r>
            <a:r>
              <a:rPr sz="2000" b="1" spc="-25" dirty="0">
                <a:latin typeface="Arial Narrow"/>
                <a:cs typeface="Arial Narrow"/>
              </a:rPr>
              <a:t> </a:t>
            </a:r>
            <a:r>
              <a:rPr sz="2000" b="1" dirty="0">
                <a:latin typeface="Arial Narrow"/>
                <a:cs typeface="Arial Narrow"/>
              </a:rPr>
              <a:t>herbs</a:t>
            </a:r>
            <a:r>
              <a:rPr sz="2000" b="1" spc="-10" dirty="0">
                <a:latin typeface="Arial Narrow"/>
                <a:cs typeface="Arial Narrow"/>
              </a:rPr>
              <a:t> </a:t>
            </a:r>
            <a:r>
              <a:rPr sz="2000" b="1" dirty="0">
                <a:latin typeface="Arial Narrow"/>
                <a:cs typeface="Arial Narrow"/>
              </a:rPr>
              <a:t>on</a:t>
            </a:r>
            <a:r>
              <a:rPr sz="2000" b="1" spc="-20"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dirty="0">
                <a:latin typeface="Arial Narrow"/>
                <a:cs typeface="Arial Narrow"/>
              </a:rPr>
              <a:t>e</a:t>
            </a:r>
            <a:r>
              <a:rPr sz="2000" b="1" spc="-10" dirty="0">
                <a:latin typeface="Arial Narrow"/>
                <a:cs typeface="Arial Narrow"/>
              </a:rPr>
              <a:t> </a:t>
            </a:r>
            <a:r>
              <a:rPr sz="2000" b="1" dirty="0">
                <a:latin typeface="Arial Narrow"/>
                <a:cs typeface="Arial Narrow"/>
              </a:rPr>
              <a:t>in</a:t>
            </a:r>
            <a:r>
              <a:rPr sz="2000" b="1" spc="5" dirty="0">
                <a:latin typeface="Arial Narrow"/>
                <a:cs typeface="Arial Narrow"/>
              </a:rPr>
              <a:t>t</a:t>
            </a:r>
            <a:r>
              <a:rPr sz="2000" b="1" spc="-5" dirty="0">
                <a:latin typeface="Arial Narrow"/>
                <a:cs typeface="Arial Narrow"/>
              </a:rPr>
              <a:t>ernet</a:t>
            </a:r>
            <a:r>
              <a:rPr sz="2000" b="1" dirty="0">
                <a:latin typeface="Arial Narrow"/>
                <a:cs typeface="Arial Narrow"/>
              </a:rPr>
              <a:t>,</a:t>
            </a:r>
            <a:r>
              <a:rPr sz="2000" b="1" spc="-30" dirty="0">
                <a:latin typeface="Arial Narrow"/>
                <a:cs typeface="Arial Narrow"/>
              </a:rPr>
              <a:t> </a:t>
            </a:r>
            <a:r>
              <a:rPr sz="2000" b="1" dirty="0">
                <a:latin typeface="Arial Narrow"/>
                <a:cs typeface="Arial Narrow"/>
              </a:rPr>
              <a:t>use</a:t>
            </a:r>
            <a:r>
              <a:rPr sz="2000" b="1" spc="-15" dirty="0">
                <a:latin typeface="Arial Narrow"/>
                <a:cs typeface="Arial Narrow"/>
              </a:rPr>
              <a:t> </a:t>
            </a:r>
            <a:r>
              <a:rPr sz="2000" b="1" dirty="0">
                <a:latin typeface="Arial Narrow"/>
                <a:cs typeface="Arial Narrow"/>
              </a:rPr>
              <a:t>t</a:t>
            </a:r>
            <a:r>
              <a:rPr sz="2000" b="1" spc="5" dirty="0">
                <a:latin typeface="Arial Narrow"/>
                <a:cs typeface="Arial Narrow"/>
              </a:rPr>
              <a:t>h</a:t>
            </a:r>
            <a:r>
              <a:rPr sz="2000" b="1" dirty="0">
                <a:latin typeface="Arial Narrow"/>
                <a:cs typeface="Arial Narrow"/>
              </a:rPr>
              <a:t>e</a:t>
            </a:r>
            <a:r>
              <a:rPr sz="2000" b="1" spc="-30" dirty="0">
                <a:latin typeface="Arial Narrow"/>
                <a:cs typeface="Arial Narrow"/>
              </a:rPr>
              <a:t> </a:t>
            </a:r>
            <a:r>
              <a:rPr sz="2000" b="1" spc="-5" dirty="0">
                <a:latin typeface="Arial Narrow"/>
                <a:cs typeface="Arial Narrow"/>
              </a:rPr>
              <a:t>site</a:t>
            </a:r>
            <a:r>
              <a:rPr sz="2000" b="1" dirty="0">
                <a:latin typeface="Arial Narrow"/>
                <a:cs typeface="Arial Narrow"/>
              </a:rPr>
              <a:t>s</a:t>
            </a:r>
            <a:r>
              <a:rPr sz="2000" b="1" spc="-15" dirty="0">
                <a:latin typeface="Arial Narrow"/>
                <a:cs typeface="Arial Narrow"/>
              </a:rPr>
              <a:t> </a:t>
            </a:r>
            <a:r>
              <a:rPr sz="2000" b="1" dirty="0">
                <a:latin typeface="Arial Narrow"/>
                <a:cs typeface="Arial Narrow"/>
              </a:rPr>
              <a:t>of</a:t>
            </a:r>
            <a:r>
              <a:rPr sz="2000" b="1" spc="-5" dirty="0">
                <a:latin typeface="Arial Narrow"/>
                <a:cs typeface="Arial Narrow"/>
              </a:rPr>
              <a:t> </a:t>
            </a:r>
            <a:r>
              <a:rPr sz="2000" b="1" dirty="0">
                <a:latin typeface="Arial Narrow"/>
                <a:cs typeface="Arial Narrow"/>
              </a:rPr>
              <a:t>re</a:t>
            </a:r>
            <a:r>
              <a:rPr sz="2000" b="1" spc="-10" dirty="0">
                <a:latin typeface="Arial Narrow"/>
                <a:cs typeface="Arial Narrow"/>
              </a:rPr>
              <a:t>s</a:t>
            </a:r>
            <a:r>
              <a:rPr sz="2000" b="1" dirty="0">
                <a:latin typeface="Arial Narrow"/>
                <a:cs typeface="Arial Narrow"/>
              </a:rPr>
              <a:t>pected organi</a:t>
            </a:r>
            <a:r>
              <a:rPr sz="2000" b="1" spc="-10" dirty="0">
                <a:latin typeface="Arial Narrow"/>
                <a:cs typeface="Arial Narrow"/>
              </a:rPr>
              <a:t>z</a:t>
            </a:r>
            <a:r>
              <a:rPr sz="2000" b="1" spc="-5" dirty="0">
                <a:latin typeface="Arial Narrow"/>
                <a:cs typeface="Arial Narrow"/>
              </a:rPr>
              <a:t>ati</a:t>
            </a:r>
            <a:r>
              <a:rPr sz="2000" b="1" dirty="0">
                <a:latin typeface="Arial Narrow"/>
                <a:cs typeface="Arial Narrow"/>
              </a:rPr>
              <a:t>o</a:t>
            </a:r>
            <a:r>
              <a:rPr sz="2000" b="1" spc="-10" dirty="0">
                <a:latin typeface="Arial Narrow"/>
                <a:cs typeface="Arial Narrow"/>
              </a:rPr>
              <a:t>n</a:t>
            </a:r>
            <a:r>
              <a:rPr sz="2000" b="1" spc="-5" dirty="0">
                <a:latin typeface="Arial Narrow"/>
                <a:cs typeface="Arial Narrow"/>
              </a:rPr>
              <a:t>s</a:t>
            </a:r>
            <a:r>
              <a:rPr sz="2000" b="1" dirty="0">
                <a:latin typeface="Arial Narrow"/>
                <a:cs typeface="Arial Narrow"/>
              </a:rPr>
              <a:t>,</a:t>
            </a:r>
            <a:r>
              <a:rPr sz="2000" b="1" spc="-55" dirty="0">
                <a:latin typeface="Arial Narrow"/>
                <a:cs typeface="Arial Narrow"/>
              </a:rPr>
              <a:t> </a:t>
            </a:r>
            <a:r>
              <a:rPr sz="2000" b="1" dirty="0">
                <a:latin typeface="Arial Narrow"/>
                <a:cs typeface="Arial Narrow"/>
              </a:rPr>
              <a:t>rather</a:t>
            </a:r>
            <a:r>
              <a:rPr sz="2000" b="1" spc="-5" dirty="0">
                <a:latin typeface="Arial Narrow"/>
                <a:cs typeface="Arial Narrow"/>
              </a:rPr>
              <a:t> </a:t>
            </a:r>
            <a:r>
              <a:rPr sz="2000" b="1" dirty="0">
                <a:latin typeface="Arial Narrow"/>
                <a:cs typeface="Arial Narrow"/>
              </a:rPr>
              <a:t>th</a:t>
            </a:r>
            <a:r>
              <a:rPr sz="2000" b="1" spc="-5" dirty="0">
                <a:latin typeface="Arial Narrow"/>
                <a:cs typeface="Arial Narrow"/>
              </a:rPr>
              <a:t>a</a:t>
            </a:r>
            <a:r>
              <a:rPr sz="2000" b="1" dirty="0">
                <a:latin typeface="Arial Narrow"/>
                <a:cs typeface="Arial Narrow"/>
              </a:rPr>
              <a:t>n</a:t>
            </a:r>
            <a:r>
              <a:rPr sz="2000" b="1" spc="-25" dirty="0">
                <a:latin typeface="Arial Narrow"/>
                <a:cs typeface="Arial Narrow"/>
              </a:rPr>
              <a:t> </a:t>
            </a:r>
            <a:r>
              <a:rPr sz="2000" b="1" dirty="0">
                <a:latin typeface="Arial Narrow"/>
                <a:cs typeface="Arial Narrow"/>
              </a:rPr>
              <a:t>d</a:t>
            </a:r>
            <a:r>
              <a:rPr sz="2000" b="1" spc="5" dirty="0">
                <a:latin typeface="Arial Narrow"/>
                <a:cs typeface="Arial Narrow"/>
              </a:rPr>
              <a:t>o</a:t>
            </a:r>
            <a:r>
              <a:rPr sz="2000" b="1" spc="-5" dirty="0">
                <a:latin typeface="Arial Narrow"/>
                <a:cs typeface="Arial Narrow"/>
              </a:rPr>
              <a:t>in</a:t>
            </a:r>
            <a:r>
              <a:rPr sz="2000" b="1" dirty="0">
                <a:latin typeface="Arial Narrow"/>
                <a:cs typeface="Arial Narrow"/>
              </a:rPr>
              <a:t>g</a:t>
            </a:r>
            <a:r>
              <a:rPr sz="2000" b="1" spc="-45" dirty="0">
                <a:latin typeface="Arial Narrow"/>
                <a:cs typeface="Arial Narrow"/>
              </a:rPr>
              <a:t> </a:t>
            </a:r>
            <a:r>
              <a:rPr sz="2000" b="1" dirty="0">
                <a:latin typeface="Arial Narrow"/>
                <a:cs typeface="Arial Narrow"/>
              </a:rPr>
              <a:t>blind</a:t>
            </a:r>
            <a:r>
              <a:rPr sz="2000" b="1" spc="-45" dirty="0">
                <a:latin typeface="Arial Narrow"/>
                <a:cs typeface="Arial Narrow"/>
              </a:rPr>
              <a:t> </a:t>
            </a:r>
            <a:r>
              <a:rPr sz="2000" b="1" spc="-5" dirty="0">
                <a:latin typeface="Arial Narrow"/>
                <a:cs typeface="Arial Narrow"/>
              </a:rPr>
              <a:t>sea</a:t>
            </a:r>
            <a:r>
              <a:rPr sz="2000" b="1" spc="-10" dirty="0">
                <a:latin typeface="Arial Narrow"/>
                <a:cs typeface="Arial Narrow"/>
              </a:rPr>
              <a:t>r</a:t>
            </a:r>
            <a:r>
              <a:rPr sz="2000" b="1" spc="-5" dirty="0">
                <a:latin typeface="Arial Narrow"/>
                <a:cs typeface="Arial Narrow"/>
              </a:rPr>
              <a:t>ches.</a:t>
            </a:r>
            <a:endParaRPr sz="2000" dirty="0">
              <a:latin typeface="Arial Narrow"/>
              <a:cs typeface="Arial Narrow"/>
            </a:endParaRPr>
          </a:p>
          <a:p>
            <a:pPr marL="299085" indent="-286385">
              <a:lnSpc>
                <a:spcPts val="2340"/>
              </a:lnSpc>
              <a:spcBef>
                <a:spcPts val="665"/>
              </a:spcBef>
              <a:buClr>
                <a:srgbClr val="8085C1"/>
              </a:buClr>
              <a:buFont typeface="Wingdings"/>
              <a:buChar char=""/>
              <a:tabLst>
                <a:tab pos="299720" algn="l"/>
              </a:tabLst>
            </a:pPr>
            <a:r>
              <a:rPr sz="2000" b="1" dirty="0">
                <a:latin typeface="Arial Narrow"/>
                <a:cs typeface="Arial Narrow"/>
              </a:rPr>
              <a:t>Ask</a:t>
            </a:r>
            <a:r>
              <a:rPr sz="2000" b="1" spc="-5" dirty="0">
                <a:latin typeface="Arial Narrow"/>
                <a:cs typeface="Arial Narrow"/>
              </a:rPr>
              <a:t> you</a:t>
            </a:r>
            <a:r>
              <a:rPr sz="2000" b="1" dirty="0">
                <a:latin typeface="Arial Narrow"/>
                <a:cs typeface="Arial Narrow"/>
              </a:rPr>
              <a:t>r</a:t>
            </a:r>
            <a:r>
              <a:rPr sz="2000" b="1" spc="-25" dirty="0">
                <a:latin typeface="Arial Narrow"/>
                <a:cs typeface="Arial Narrow"/>
              </a:rPr>
              <a:t> </a:t>
            </a:r>
            <a:r>
              <a:rPr sz="2000" b="1" dirty="0">
                <a:latin typeface="Arial Narrow"/>
                <a:cs typeface="Arial Narrow"/>
              </a:rPr>
              <a:t>health-</a:t>
            </a:r>
            <a:r>
              <a:rPr sz="2000" b="1" spc="-5" dirty="0">
                <a:latin typeface="Arial Narrow"/>
                <a:cs typeface="Arial Narrow"/>
              </a:rPr>
              <a:t>ca</a:t>
            </a:r>
            <a:r>
              <a:rPr sz="2000" b="1" spc="-10" dirty="0">
                <a:latin typeface="Arial Narrow"/>
                <a:cs typeface="Arial Narrow"/>
              </a:rPr>
              <a:t>r</a:t>
            </a:r>
            <a:r>
              <a:rPr sz="2000" b="1" dirty="0">
                <a:latin typeface="Arial Narrow"/>
                <a:cs typeface="Arial Narrow"/>
              </a:rPr>
              <a:t>e</a:t>
            </a:r>
            <a:r>
              <a:rPr sz="2000" b="1" spc="-30" dirty="0">
                <a:latin typeface="Arial Narrow"/>
                <a:cs typeface="Arial Narrow"/>
              </a:rPr>
              <a:t> </a:t>
            </a:r>
            <a:r>
              <a:rPr sz="2000" b="1" dirty="0">
                <a:latin typeface="Arial Narrow"/>
                <a:cs typeface="Arial Narrow"/>
              </a:rPr>
              <a:t>provider</a:t>
            </a:r>
            <a:r>
              <a:rPr sz="2000" b="1" spc="-45" dirty="0">
                <a:latin typeface="Arial Narrow"/>
                <a:cs typeface="Arial Narrow"/>
              </a:rPr>
              <a:t> </a:t>
            </a:r>
            <a:r>
              <a:rPr sz="2000" b="1" dirty="0">
                <a:latin typeface="Arial Narrow"/>
                <a:cs typeface="Arial Narrow"/>
              </a:rPr>
              <a:t>f</a:t>
            </a:r>
            <a:r>
              <a:rPr sz="2000" b="1" spc="5" dirty="0">
                <a:latin typeface="Arial Narrow"/>
                <a:cs typeface="Arial Narrow"/>
              </a:rPr>
              <a:t>o</a:t>
            </a:r>
            <a:r>
              <a:rPr sz="2000" b="1" dirty="0">
                <a:latin typeface="Arial Narrow"/>
                <a:cs typeface="Arial Narrow"/>
              </a:rPr>
              <a:t>r</a:t>
            </a:r>
            <a:r>
              <a:rPr sz="2000" b="1" spc="-20" dirty="0">
                <a:latin typeface="Arial Narrow"/>
                <a:cs typeface="Arial Narrow"/>
              </a:rPr>
              <a:t> </a:t>
            </a:r>
            <a:r>
              <a:rPr sz="2000" b="1" dirty="0">
                <a:latin typeface="Arial Narrow"/>
                <a:cs typeface="Arial Narrow"/>
              </a:rPr>
              <a:t>help</a:t>
            </a:r>
            <a:r>
              <a:rPr sz="2000" b="1" spc="-35" dirty="0">
                <a:latin typeface="Arial Narrow"/>
                <a:cs typeface="Arial Narrow"/>
              </a:rPr>
              <a:t> </a:t>
            </a:r>
            <a:r>
              <a:rPr sz="2000" b="1" spc="-5" dirty="0">
                <a:latin typeface="Arial Narrow"/>
                <a:cs typeface="Arial Narrow"/>
              </a:rPr>
              <a:t>i</a:t>
            </a:r>
            <a:r>
              <a:rPr sz="2000" b="1" dirty="0">
                <a:latin typeface="Arial Narrow"/>
                <a:cs typeface="Arial Narrow"/>
              </a:rPr>
              <a:t>n</a:t>
            </a:r>
            <a:r>
              <a:rPr sz="2000" b="1" spc="-15" dirty="0">
                <a:latin typeface="Arial Narrow"/>
                <a:cs typeface="Arial Narrow"/>
              </a:rPr>
              <a:t> </a:t>
            </a:r>
            <a:r>
              <a:rPr sz="2000" b="1" dirty="0">
                <a:latin typeface="Arial Narrow"/>
                <a:cs typeface="Arial Narrow"/>
              </a:rPr>
              <a:t>disting</a:t>
            </a:r>
            <a:r>
              <a:rPr sz="2000" b="1" spc="-10" dirty="0">
                <a:latin typeface="Arial Narrow"/>
                <a:cs typeface="Arial Narrow"/>
              </a:rPr>
              <a:t>u</a:t>
            </a:r>
            <a:r>
              <a:rPr sz="2000" b="1" spc="-15" dirty="0">
                <a:latin typeface="Arial Narrow"/>
                <a:cs typeface="Arial Narrow"/>
              </a:rPr>
              <a:t>i</a:t>
            </a:r>
            <a:r>
              <a:rPr sz="2000" b="1" spc="-5" dirty="0">
                <a:latin typeface="Arial Narrow"/>
                <a:cs typeface="Arial Narrow"/>
              </a:rPr>
              <a:t>sh</a:t>
            </a:r>
            <a:r>
              <a:rPr sz="2000" b="1" spc="-15" dirty="0">
                <a:latin typeface="Arial Narrow"/>
                <a:cs typeface="Arial Narrow"/>
              </a:rPr>
              <a:t>i</a:t>
            </a:r>
            <a:r>
              <a:rPr sz="2000" b="1" dirty="0">
                <a:latin typeface="Arial Narrow"/>
                <a:cs typeface="Arial Narrow"/>
              </a:rPr>
              <a:t>ng</a:t>
            </a:r>
            <a:r>
              <a:rPr sz="2000" b="1" spc="-55" dirty="0">
                <a:latin typeface="Arial Narrow"/>
                <a:cs typeface="Arial Narrow"/>
              </a:rPr>
              <a:t> </a:t>
            </a:r>
            <a:r>
              <a:rPr sz="2000" b="1" dirty="0">
                <a:latin typeface="Arial Narrow"/>
                <a:cs typeface="Arial Narrow"/>
              </a:rPr>
              <a:t>bet</a:t>
            </a:r>
            <a:r>
              <a:rPr sz="2000" b="1" spc="5" dirty="0">
                <a:latin typeface="Arial Narrow"/>
                <a:cs typeface="Arial Narrow"/>
              </a:rPr>
              <a:t>w</a:t>
            </a:r>
            <a:r>
              <a:rPr sz="2000" b="1" spc="-5" dirty="0">
                <a:latin typeface="Arial Narrow"/>
                <a:cs typeface="Arial Narrow"/>
              </a:rPr>
              <a:t>ee</a:t>
            </a:r>
            <a:r>
              <a:rPr sz="2000" b="1" dirty="0">
                <a:latin typeface="Arial Narrow"/>
                <a:cs typeface="Arial Narrow"/>
              </a:rPr>
              <a:t>n</a:t>
            </a:r>
            <a:r>
              <a:rPr sz="2000" b="1" spc="-30" dirty="0">
                <a:latin typeface="Arial Narrow"/>
                <a:cs typeface="Arial Narrow"/>
              </a:rPr>
              <a:t> </a:t>
            </a:r>
            <a:r>
              <a:rPr sz="2000" b="1" dirty="0">
                <a:latin typeface="Arial Narrow"/>
                <a:cs typeface="Arial Narrow"/>
              </a:rPr>
              <a:t>r</a:t>
            </a:r>
            <a:r>
              <a:rPr sz="2000" b="1" spc="-10" dirty="0">
                <a:latin typeface="Arial Narrow"/>
                <a:cs typeface="Arial Narrow"/>
              </a:rPr>
              <a:t>e</a:t>
            </a:r>
            <a:r>
              <a:rPr sz="2000" b="1" dirty="0">
                <a:latin typeface="Arial Narrow"/>
                <a:cs typeface="Arial Narrow"/>
              </a:rPr>
              <a:t>liable</a:t>
            </a:r>
            <a:r>
              <a:rPr sz="2000" b="1" spc="-45" dirty="0">
                <a:latin typeface="Arial Narrow"/>
                <a:cs typeface="Arial Narrow"/>
              </a:rPr>
              <a:t> </a:t>
            </a:r>
            <a:r>
              <a:rPr sz="2000" b="1" spc="-5" dirty="0">
                <a:latin typeface="Arial Narrow"/>
                <a:cs typeface="Arial Narrow"/>
              </a:rPr>
              <a:t>and</a:t>
            </a:r>
            <a:endParaRPr sz="2000" dirty="0">
              <a:latin typeface="Arial Narrow"/>
              <a:cs typeface="Arial Narrow"/>
            </a:endParaRPr>
          </a:p>
          <a:p>
            <a:pPr marL="299085">
              <a:lnSpc>
                <a:spcPts val="2340"/>
              </a:lnSpc>
            </a:pPr>
            <a:r>
              <a:rPr sz="2000" b="1" dirty="0">
                <a:latin typeface="Arial Narrow"/>
                <a:cs typeface="Arial Narrow"/>
              </a:rPr>
              <a:t>q</a:t>
            </a:r>
            <a:r>
              <a:rPr sz="2000" b="1" spc="5" dirty="0">
                <a:latin typeface="Arial Narrow"/>
                <a:cs typeface="Arial Narrow"/>
              </a:rPr>
              <a:t>u</a:t>
            </a:r>
            <a:r>
              <a:rPr sz="2000" b="1" spc="-5" dirty="0">
                <a:latin typeface="Arial Narrow"/>
                <a:cs typeface="Arial Narrow"/>
              </a:rPr>
              <a:t>estio</a:t>
            </a:r>
            <a:r>
              <a:rPr sz="2000" b="1" spc="5" dirty="0">
                <a:latin typeface="Arial Narrow"/>
                <a:cs typeface="Arial Narrow"/>
              </a:rPr>
              <a:t>n</a:t>
            </a:r>
            <a:r>
              <a:rPr sz="2000" b="1" spc="-5" dirty="0">
                <a:latin typeface="Arial Narrow"/>
                <a:cs typeface="Arial Narrow"/>
              </a:rPr>
              <a:t>a</a:t>
            </a:r>
            <a:r>
              <a:rPr sz="2000" b="1" spc="-10" dirty="0">
                <a:latin typeface="Arial Narrow"/>
                <a:cs typeface="Arial Narrow"/>
              </a:rPr>
              <a:t>b</a:t>
            </a:r>
            <a:r>
              <a:rPr sz="2000" b="1" spc="-5" dirty="0">
                <a:latin typeface="Arial Narrow"/>
                <a:cs typeface="Arial Narrow"/>
              </a:rPr>
              <a:t>l</a:t>
            </a:r>
            <a:r>
              <a:rPr sz="2000" b="1" dirty="0">
                <a:latin typeface="Arial Narrow"/>
                <a:cs typeface="Arial Narrow"/>
              </a:rPr>
              <a:t>e</a:t>
            </a:r>
            <a:r>
              <a:rPr sz="2000" b="1" spc="-55" dirty="0">
                <a:latin typeface="Arial Narrow"/>
                <a:cs typeface="Arial Narrow"/>
              </a:rPr>
              <a:t> </a:t>
            </a:r>
            <a:r>
              <a:rPr sz="2000" b="1" dirty="0">
                <a:latin typeface="Arial Narrow"/>
                <a:cs typeface="Arial Narrow"/>
              </a:rPr>
              <a:t>in</a:t>
            </a:r>
            <a:r>
              <a:rPr sz="2000" b="1" spc="5" dirty="0">
                <a:latin typeface="Arial Narrow"/>
                <a:cs typeface="Arial Narrow"/>
              </a:rPr>
              <a:t>f</a:t>
            </a:r>
            <a:r>
              <a:rPr sz="2000" b="1" dirty="0">
                <a:latin typeface="Arial Narrow"/>
                <a:cs typeface="Arial Narrow"/>
              </a:rPr>
              <a:t>ormat</a:t>
            </a:r>
            <a:r>
              <a:rPr sz="2000" b="1" spc="-5" dirty="0">
                <a:latin typeface="Arial Narrow"/>
                <a:cs typeface="Arial Narrow"/>
              </a:rPr>
              <a:t>ion.</a:t>
            </a:r>
            <a:endParaRPr sz="2000" dirty="0">
              <a:latin typeface="Arial Narrow"/>
              <a:cs typeface="Arial Narrow"/>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69008"/>
            <a:ext cx="8072119" cy="523220"/>
          </a:xfrm>
          <a:prstGeom prst="rect">
            <a:avLst/>
          </a:prstGeom>
        </p:spPr>
        <p:txBody>
          <a:bodyPr vert="horz" wrap="square" lIns="0" tIns="0" rIns="0" bIns="0" rtlCol="0">
            <a:spAutoFit/>
          </a:bodyPr>
          <a:lstStyle/>
          <a:p>
            <a:pPr marL="12700">
              <a:lnSpc>
                <a:spcPct val="100000"/>
              </a:lnSpc>
            </a:pPr>
            <a:r>
              <a:rPr spc="-15" dirty="0"/>
              <a:t>Tip</a:t>
            </a:r>
            <a:r>
              <a:rPr spc="-20" dirty="0"/>
              <a:t>s</a:t>
            </a:r>
            <a:r>
              <a:rPr spc="-5" dirty="0"/>
              <a:t> </a:t>
            </a:r>
            <a:r>
              <a:rPr spc="-15" dirty="0"/>
              <a:t>for </a:t>
            </a:r>
            <a:r>
              <a:rPr spc="-20" dirty="0"/>
              <a:t>us</a:t>
            </a:r>
            <a:r>
              <a:rPr spc="-5" dirty="0"/>
              <a:t>i</a:t>
            </a:r>
            <a:r>
              <a:rPr spc="-20" dirty="0"/>
              <a:t>ng</a:t>
            </a:r>
            <a:r>
              <a:rPr spc="-15" dirty="0"/>
              <a:t> </a:t>
            </a:r>
            <a:r>
              <a:rPr spc="-20" dirty="0"/>
              <a:t>herbs</a:t>
            </a:r>
            <a:r>
              <a:rPr lang="en-US" spc="-20" dirty="0"/>
              <a:t> &amp; spices</a:t>
            </a:r>
            <a:r>
              <a:rPr spc="-5" dirty="0"/>
              <a:t> </a:t>
            </a:r>
            <a:r>
              <a:rPr dirty="0"/>
              <a:t>i</a:t>
            </a:r>
            <a:r>
              <a:rPr spc="-20" dirty="0"/>
              <a:t>n</a:t>
            </a:r>
            <a:r>
              <a:rPr spc="-5" dirty="0"/>
              <a:t> </a:t>
            </a:r>
            <a:r>
              <a:rPr spc="-15" dirty="0"/>
              <a:t>the diet</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19</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58904" y="1371600"/>
            <a:ext cx="7869555" cy="3998531"/>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lang="en-US" sz="2400" b="1" spc="-15" dirty="0">
                <a:latin typeface="Arial Narrow"/>
                <a:cs typeface="Arial Narrow"/>
              </a:rPr>
              <a:t>Season foods with drie</a:t>
            </a:r>
            <a:r>
              <a:rPr lang="en-US" sz="2400" b="1" spc="20" dirty="0">
                <a:latin typeface="Arial Narrow"/>
                <a:cs typeface="Arial Narrow"/>
              </a:rPr>
              <a:t>d or fresh </a:t>
            </a:r>
            <a:r>
              <a:rPr sz="2400" b="1" spc="-15" dirty="0">
                <a:latin typeface="Arial Narrow"/>
                <a:cs typeface="Arial Narrow"/>
              </a:rPr>
              <a:t>herbs</a:t>
            </a:r>
            <a:r>
              <a:rPr lang="en-US" sz="2400" b="1" spc="-15" dirty="0">
                <a:latin typeface="Arial Narrow"/>
                <a:cs typeface="Arial Narrow"/>
              </a:rPr>
              <a:t> &amp; spices</a:t>
            </a:r>
            <a:r>
              <a:rPr sz="2400" b="1" spc="5" dirty="0">
                <a:latin typeface="Arial Narrow"/>
                <a:cs typeface="Arial Narrow"/>
              </a:rPr>
              <a:t> </a:t>
            </a:r>
            <a:r>
              <a:rPr sz="2400" b="1" spc="-5" dirty="0">
                <a:latin typeface="Arial Narrow"/>
                <a:cs typeface="Arial Narrow"/>
              </a:rPr>
              <a:t>in</a:t>
            </a:r>
            <a:r>
              <a:rPr lang="en-US" sz="2400" b="1" spc="-5" dirty="0">
                <a:latin typeface="Arial Narrow"/>
                <a:cs typeface="Arial Narrow"/>
              </a:rPr>
              <a:t>stead</a:t>
            </a:r>
            <a:r>
              <a:rPr sz="2400" b="1" dirty="0">
                <a:latin typeface="Arial Narrow"/>
                <a:cs typeface="Arial Narrow"/>
              </a:rPr>
              <a:t> </a:t>
            </a:r>
            <a:r>
              <a:rPr sz="2400" b="1" spc="-10" dirty="0">
                <a:latin typeface="Arial Narrow"/>
                <a:cs typeface="Arial Narrow"/>
              </a:rPr>
              <a:t>of</a:t>
            </a:r>
            <a:r>
              <a:rPr sz="2400" b="1" dirty="0">
                <a:latin typeface="Arial Narrow"/>
                <a:cs typeface="Arial Narrow"/>
              </a:rPr>
              <a:t> </a:t>
            </a:r>
            <a:r>
              <a:rPr sz="2400" b="1" spc="-5" dirty="0">
                <a:latin typeface="Arial Narrow"/>
                <a:cs typeface="Arial Narrow"/>
              </a:rPr>
              <a:t>salt</a:t>
            </a:r>
            <a:endParaRPr sz="2400" dirty="0">
              <a:latin typeface="Arial Narrow"/>
              <a:cs typeface="Arial Narrow"/>
            </a:endParaRPr>
          </a:p>
          <a:p>
            <a:pPr marL="299085" indent="-286385">
              <a:lnSpc>
                <a:spcPct val="100000"/>
              </a:lnSpc>
              <a:spcBef>
                <a:spcPts val="865"/>
              </a:spcBef>
              <a:buClr>
                <a:srgbClr val="8085C1"/>
              </a:buClr>
              <a:buFont typeface="Wingdings"/>
              <a:buChar char=""/>
              <a:tabLst>
                <a:tab pos="299720" algn="l"/>
              </a:tabLst>
            </a:pPr>
            <a:r>
              <a:rPr sz="2400" b="1" spc="-15" dirty="0">
                <a:latin typeface="Arial Narrow"/>
                <a:cs typeface="Arial Narrow"/>
              </a:rPr>
              <a:t>A</a:t>
            </a:r>
            <a:r>
              <a:rPr sz="2400" b="1" spc="-25" dirty="0">
                <a:latin typeface="Arial Narrow"/>
                <a:cs typeface="Arial Narrow"/>
              </a:rPr>
              <a:t>d</a:t>
            </a:r>
            <a:r>
              <a:rPr sz="2400" b="1" spc="-15" dirty="0">
                <a:latin typeface="Arial Narrow"/>
                <a:cs typeface="Arial Narrow"/>
              </a:rPr>
              <a:t>d</a:t>
            </a:r>
            <a:r>
              <a:rPr sz="2400" b="1" spc="10" dirty="0">
                <a:latin typeface="Arial Narrow"/>
                <a:cs typeface="Arial Narrow"/>
              </a:rPr>
              <a:t> </a:t>
            </a:r>
            <a:r>
              <a:rPr sz="2400" b="1" spc="-5" dirty="0">
                <a:latin typeface="Arial Narrow"/>
                <a:cs typeface="Arial Narrow"/>
              </a:rPr>
              <a:t>cinnamo</a:t>
            </a:r>
            <a:r>
              <a:rPr sz="2400" b="1" dirty="0">
                <a:latin typeface="Arial Narrow"/>
                <a:cs typeface="Arial Narrow"/>
              </a:rPr>
              <a:t>n </a:t>
            </a:r>
            <a:r>
              <a:rPr sz="2400" b="1" spc="-10" dirty="0">
                <a:latin typeface="Arial Narrow"/>
                <a:cs typeface="Arial Narrow"/>
              </a:rPr>
              <a:t>to</a:t>
            </a:r>
            <a:r>
              <a:rPr sz="2400" b="1" dirty="0">
                <a:latin typeface="Arial Narrow"/>
                <a:cs typeface="Arial Narrow"/>
              </a:rPr>
              <a:t> </a:t>
            </a:r>
            <a:r>
              <a:rPr sz="2400" b="1" spc="-25" dirty="0">
                <a:latin typeface="Arial Narrow"/>
                <a:cs typeface="Arial Narrow"/>
              </a:rPr>
              <a:t>o</a:t>
            </a:r>
            <a:r>
              <a:rPr sz="2400" b="1" spc="-5" dirty="0">
                <a:latin typeface="Arial Narrow"/>
                <a:cs typeface="Arial Narrow"/>
              </a:rPr>
              <a:t>atmeal</a:t>
            </a:r>
            <a:endParaRPr sz="2400" dirty="0">
              <a:latin typeface="Arial Narrow"/>
              <a:cs typeface="Arial Narrow"/>
            </a:endParaRPr>
          </a:p>
          <a:p>
            <a:pPr marL="299085" indent="-286385">
              <a:lnSpc>
                <a:spcPct val="100000"/>
              </a:lnSpc>
              <a:spcBef>
                <a:spcPts val="1850"/>
              </a:spcBef>
              <a:buClr>
                <a:srgbClr val="8085C1"/>
              </a:buClr>
              <a:buFont typeface="Wingdings"/>
              <a:buChar char=""/>
              <a:tabLst>
                <a:tab pos="299720" algn="l"/>
              </a:tabLst>
            </a:pPr>
            <a:r>
              <a:rPr sz="2400" b="1" dirty="0">
                <a:latin typeface="Arial Narrow"/>
                <a:cs typeface="Arial Narrow"/>
              </a:rPr>
              <a:t>To</a:t>
            </a:r>
            <a:r>
              <a:rPr sz="2400" b="1" spc="-10" dirty="0">
                <a:latin typeface="Arial Narrow"/>
                <a:cs typeface="Arial Narrow"/>
              </a:rPr>
              <a:t>s</a:t>
            </a:r>
            <a:r>
              <a:rPr sz="2400" b="1" dirty="0">
                <a:latin typeface="Arial Narrow"/>
                <a:cs typeface="Arial Narrow"/>
              </a:rPr>
              <a:t>s</a:t>
            </a:r>
            <a:r>
              <a:rPr lang="en-US" sz="2400" b="1" dirty="0">
                <a:latin typeface="Arial Narrow"/>
                <a:cs typeface="Arial Narrow"/>
              </a:rPr>
              <a:t> fresh whole or chopped</a:t>
            </a:r>
            <a:r>
              <a:rPr sz="2400" b="1" spc="10" dirty="0">
                <a:latin typeface="Arial Narrow"/>
                <a:cs typeface="Arial Narrow"/>
              </a:rPr>
              <a:t> </a:t>
            </a:r>
            <a:r>
              <a:rPr sz="2400" b="1" dirty="0">
                <a:latin typeface="Arial Narrow"/>
                <a:cs typeface="Arial Narrow"/>
              </a:rPr>
              <a:t>her</a:t>
            </a:r>
            <a:r>
              <a:rPr sz="2400" b="1" spc="-10" dirty="0">
                <a:latin typeface="Arial Narrow"/>
                <a:cs typeface="Arial Narrow"/>
              </a:rPr>
              <a:t>b</a:t>
            </a:r>
            <a:r>
              <a:rPr sz="2400" b="1" dirty="0">
                <a:latin typeface="Arial Narrow"/>
                <a:cs typeface="Arial Narrow"/>
              </a:rPr>
              <a:t>s</a:t>
            </a:r>
            <a:r>
              <a:rPr sz="2400" b="1" spc="15" dirty="0">
                <a:latin typeface="Arial Narrow"/>
                <a:cs typeface="Arial Narrow"/>
              </a:rPr>
              <a:t> </a:t>
            </a:r>
            <a:r>
              <a:rPr sz="2400" b="1" spc="-5" dirty="0">
                <a:latin typeface="Arial Narrow"/>
                <a:cs typeface="Arial Narrow"/>
              </a:rPr>
              <a:t>i</a:t>
            </a:r>
            <a:r>
              <a:rPr sz="2400" b="1" dirty="0">
                <a:latin typeface="Arial Narrow"/>
                <a:cs typeface="Arial Narrow"/>
              </a:rPr>
              <a:t>n</a:t>
            </a:r>
            <a:r>
              <a:rPr lang="en-US" sz="2400" b="1" dirty="0">
                <a:latin typeface="Arial Narrow"/>
                <a:cs typeface="Arial Narrow"/>
              </a:rPr>
              <a:t>to</a:t>
            </a:r>
            <a:r>
              <a:rPr sz="2400" b="1" dirty="0">
                <a:latin typeface="Arial Narrow"/>
                <a:cs typeface="Arial Narrow"/>
              </a:rPr>
              <a:t> </a:t>
            </a:r>
            <a:r>
              <a:rPr sz="2400" b="1" spc="-5" dirty="0">
                <a:latin typeface="Arial Narrow"/>
                <a:cs typeface="Arial Narrow"/>
              </a:rPr>
              <a:t>salad</a:t>
            </a:r>
            <a:r>
              <a:rPr sz="2400" b="1" spc="-10" dirty="0">
                <a:latin typeface="Arial Narrow"/>
                <a:cs typeface="Arial Narrow"/>
              </a:rPr>
              <a:t>s</a:t>
            </a:r>
            <a:r>
              <a:rPr sz="2400" b="1" dirty="0">
                <a:latin typeface="Arial Narrow"/>
                <a:cs typeface="Arial Narrow"/>
              </a:rPr>
              <a:t>,</a:t>
            </a:r>
            <a:r>
              <a:rPr sz="2400" b="1" spc="30" dirty="0">
                <a:latin typeface="Arial Narrow"/>
                <a:cs typeface="Arial Narrow"/>
              </a:rPr>
              <a:t> </a:t>
            </a:r>
            <a:r>
              <a:rPr sz="2400" b="1" spc="-5" dirty="0">
                <a:latin typeface="Arial Narrow"/>
                <a:cs typeface="Arial Narrow"/>
              </a:rPr>
              <a:t>so</a:t>
            </a:r>
            <a:r>
              <a:rPr sz="2400" b="1" spc="-10" dirty="0">
                <a:latin typeface="Arial Narrow"/>
                <a:cs typeface="Arial Narrow"/>
              </a:rPr>
              <a:t>u</a:t>
            </a:r>
            <a:r>
              <a:rPr sz="2400" b="1" dirty="0">
                <a:latin typeface="Arial Narrow"/>
                <a:cs typeface="Arial Narrow"/>
              </a:rPr>
              <a:t>ps</a:t>
            </a:r>
            <a:r>
              <a:rPr sz="2400" b="1" spc="5" dirty="0">
                <a:latin typeface="Arial Narrow"/>
                <a:cs typeface="Arial Narrow"/>
              </a:rPr>
              <a:t> </a:t>
            </a:r>
            <a:r>
              <a:rPr sz="2400" b="1" spc="-5" dirty="0">
                <a:latin typeface="Arial Narrow"/>
                <a:cs typeface="Arial Narrow"/>
              </a:rPr>
              <a:t>an</a:t>
            </a:r>
            <a:r>
              <a:rPr sz="2400" b="1" dirty="0">
                <a:latin typeface="Arial Narrow"/>
                <a:cs typeface="Arial Narrow"/>
              </a:rPr>
              <a:t>d</a:t>
            </a:r>
            <a:r>
              <a:rPr sz="2400" b="1" spc="-10" dirty="0">
                <a:latin typeface="Arial Narrow"/>
                <a:cs typeface="Arial Narrow"/>
              </a:rPr>
              <a:t> </a:t>
            </a:r>
            <a:r>
              <a:rPr sz="2400" b="1" dirty="0">
                <a:latin typeface="Arial Narrow"/>
                <a:cs typeface="Arial Narrow"/>
              </a:rPr>
              <a:t>mar</a:t>
            </a:r>
            <a:r>
              <a:rPr sz="2400" b="1" spc="5" dirty="0">
                <a:latin typeface="Arial Narrow"/>
                <a:cs typeface="Arial Narrow"/>
              </a:rPr>
              <a:t>i</a:t>
            </a:r>
            <a:r>
              <a:rPr sz="2400" b="1" dirty="0">
                <a:latin typeface="Arial Narrow"/>
                <a:cs typeface="Arial Narrow"/>
              </a:rPr>
              <a:t>na</a:t>
            </a:r>
            <a:r>
              <a:rPr sz="2400" b="1" spc="-10" dirty="0">
                <a:latin typeface="Arial Narrow"/>
                <a:cs typeface="Arial Narrow"/>
              </a:rPr>
              <a:t>d</a:t>
            </a:r>
            <a:r>
              <a:rPr sz="2400" b="1" spc="-5" dirty="0">
                <a:latin typeface="Arial Narrow"/>
                <a:cs typeface="Arial Narrow"/>
              </a:rPr>
              <a:t>e</a:t>
            </a:r>
            <a:r>
              <a:rPr sz="2400" b="1" dirty="0">
                <a:latin typeface="Arial Narrow"/>
                <a:cs typeface="Arial Narrow"/>
              </a:rPr>
              <a:t>s.</a:t>
            </a:r>
            <a:endParaRPr sz="2400" dirty="0">
              <a:latin typeface="Arial Narrow"/>
              <a:cs typeface="Arial Narrow"/>
            </a:endParaRPr>
          </a:p>
          <a:p>
            <a:pPr marL="299085" marR="5080" indent="-286385">
              <a:lnSpc>
                <a:spcPts val="2740"/>
              </a:lnSpc>
              <a:spcBef>
                <a:spcPts val="2055"/>
              </a:spcBef>
              <a:buClr>
                <a:srgbClr val="8085C1"/>
              </a:buClr>
              <a:buFont typeface="Wingdings"/>
              <a:buChar char=""/>
              <a:tabLst>
                <a:tab pos="299720" algn="l"/>
              </a:tabLst>
            </a:pPr>
            <a:r>
              <a:rPr sz="2400" b="1" spc="-15" dirty="0">
                <a:latin typeface="Arial Narrow"/>
                <a:cs typeface="Arial Narrow"/>
              </a:rPr>
              <a:t>U</a:t>
            </a:r>
            <a:r>
              <a:rPr sz="2400" b="1" spc="-25" dirty="0">
                <a:latin typeface="Arial Narrow"/>
                <a:cs typeface="Arial Narrow"/>
              </a:rPr>
              <a:t>s</a:t>
            </a:r>
            <a:r>
              <a:rPr sz="2400" b="1" dirty="0">
                <a:latin typeface="Arial Narrow"/>
                <a:cs typeface="Arial Narrow"/>
              </a:rPr>
              <a:t>e</a:t>
            </a:r>
            <a:r>
              <a:rPr sz="2400" b="1" spc="25" dirty="0">
                <a:latin typeface="Arial Narrow"/>
                <a:cs typeface="Arial Narrow"/>
              </a:rPr>
              <a:t> </a:t>
            </a:r>
            <a:r>
              <a:rPr sz="2400" b="1" spc="-15" dirty="0">
                <a:latin typeface="Arial Narrow"/>
                <a:cs typeface="Arial Narrow"/>
              </a:rPr>
              <a:t>herbs</a:t>
            </a:r>
            <a:r>
              <a:rPr sz="2400" b="1" spc="5" dirty="0">
                <a:latin typeface="Arial Narrow"/>
                <a:cs typeface="Arial Narrow"/>
              </a:rPr>
              <a:t> </a:t>
            </a:r>
            <a:r>
              <a:rPr sz="2400" b="1" spc="-5" dirty="0">
                <a:latin typeface="Arial Narrow"/>
                <a:cs typeface="Arial Narrow"/>
              </a:rPr>
              <a:t>a</a:t>
            </a:r>
            <a:r>
              <a:rPr sz="2400" b="1" dirty="0">
                <a:latin typeface="Arial Narrow"/>
                <a:cs typeface="Arial Narrow"/>
              </a:rPr>
              <a:t>s</a:t>
            </a:r>
            <a:r>
              <a:rPr sz="2400" b="1" spc="5" dirty="0">
                <a:latin typeface="Arial Narrow"/>
                <a:cs typeface="Arial Narrow"/>
              </a:rPr>
              <a:t> </a:t>
            </a:r>
            <a:r>
              <a:rPr sz="2400" b="1" spc="-5" dirty="0">
                <a:latin typeface="Arial Narrow"/>
                <a:cs typeface="Arial Narrow"/>
              </a:rPr>
              <a:t>a</a:t>
            </a:r>
            <a:r>
              <a:rPr sz="2400" b="1" dirty="0">
                <a:latin typeface="Arial Narrow"/>
                <a:cs typeface="Arial Narrow"/>
              </a:rPr>
              <a:t>n </a:t>
            </a:r>
            <a:r>
              <a:rPr sz="2400" b="1" spc="-5" dirty="0">
                <a:latin typeface="Arial Narrow"/>
                <a:cs typeface="Arial Narrow"/>
              </a:rPr>
              <a:t>es</a:t>
            </a:r>
            <a:r>
              <a:rPr sz="2400" b="1" spc="-10" dirty="0">
                <a:latin typeface="Arial Narrow"/>
                <a:cs typeface="Arial Narrow"/>
              </a:rPr>
              <a:t>s</a:t>
            </a:r>
            <a:r>
              <a:rPr sz="2400" b="1" spc="-5" dirty="0">
                <a:latin typeface="Arial Narrow"/>
                <a:cs typeface="Arial Narrow"/>
              </a:rPr>
              <a:t>entia</a:t>
            </a:r>
            <a:r>
              <a:rPr sz="2400" b="1" dirty="0">
                <a:latin typeface="Arial Narrow"/>
                <a:cs typeface="Arial Narrow"/>
              </a:rPr>
              <a:t>l</a:t>
            </a:r>
            <a:r>
              <a:rPr sz="2400" b="1" spc="30" dirty="0">
                <a:latin typeface="Arial Narrow"/>
                <a:cs typeface="Arial Narrow"/>
              </a:rPr>
              <a:t> </a:t>
            </a:r>
            <a:r>
              <a:rPr sz="2400" b="1" dirty="0">
                <a:latin typeface="Arial Narrow"/>
                <a:cs typeface="Arial Narrow"/>
              </a:rPr>
              <a:t>oil </a:t>
            </a:r>
            <a:r>
              <a:rPr sz="2400" b="1" spc="-5" dirty="0">
                <a:latin typeface="Arial Narrow"/>
                <a:cs typeface="Arial Narrow"/>
              </a:rPr>
              <a:t>(</a:t>
            </a:r>
            <a:r>
              <a:rPr sz="2400" b="1" dirty="0">
                <a:latin typeface="Arial Narrow"/>
                <a:cs typeface="Arial Narrow"/>
              </a:rPr>
              <a:t>lavend</a:t>
            </a:r>
            <a:r>
              <a:rPr sz="2400" b="1" spc="-10" dirty="0">
                <a:latin typeface="Arial Narrow"/>
                <a:cs typeface="Arial Narrow"/>
              </a:rPr>
              <a:t>er,</a:t>
            </a:r>
            <a:r>
              <a:rPr sz="2400" b="1" spc="15" dirty="0">
                <a:latin typeface="Arial Narrow"/>
                <a:cs typeface="Arial Narrow"/>
              </a:rPr>
              <a:t> </a:t>
            </a:r>
            <a:r>
              <a:rPr sz="2400" b="1" spc="-15" dirty="0">
                <a:latin typeface="Arial Narrow"/>
                <a:cs typeface="Arial Narrow"/>
              </a:rPr>
              <a:t>roman</a:t>
            </a:r>
            <a:r>
              <a:rPr sz="2400" b="1" spc="-5" dirty="0">
                <a:latin typeface="Arial Narrow"/>
                <a:cs typeface="Arial Narrow"/>
              </a:rPr>
              <a:t> chamomile</a:t>
            </a:r>
            <a:r>
              <a:rPr sz="2400" b="1" dirty="0">
                <a:latin typeface="Arial Narrow"/>
                <a:cs typeface="Arial Narrow"/>
              </a:rPr>
              <a:t>,</a:t>
            </a:r>
            <a:r>
              <a:rPr sz="2400" b="1" spc="20" dirty="0">
                <a:latin typeface="Arial Narrow"/>
                <a:cs typeface="Arial Narrow"/>
              </a:rPr>
              <a:t> </a:t>
            </a:r>
            <a:r>
              <a:rPr sz="2400" b="1" dirty="0">
                <a:latin typeface="Arial Narrow"/>
                <a:cs typeface="Arial Narrow"/>
              </a:rPr>
              <a:t>mi</a:t>
            </a:r>
            <a:r>
              <a:rPr sz="2400" b="1" spc="-10" dirty="0">
                <a:latin typeface="Arial Narrow"/>
                <a:cs typeface="Arial Narrow"/>
              </a:rPr>
              <a:t>nt </a:t>
            </a:r>
            <a:r>
              <a:rPr sz="2400" b="1" spc="-5" dirty="0">
                <a:latin typeface="Arial Narrow"/>
                <a:cs typeface="Arial Narrow"/>
              </a:rPr>
              <a:t>an</a:t>
            </a:r>
            <a:r>
              <a:rPr sz="2400" b="1" dirty="0">
                <a:latin typeface="Arial Narrow"/>
                <a:cs typeface="Arial Narrow"/>
              </a:rPr>
              <a:t>d lemo</a:t>
            </a:r>
            <a:r>
              <a:rPr sz="2400" b="1" spc="-5" dirty="0">
                <a:latin typeface="Arial Narrow"/>
                <a:cs typeface="Arial Narrow"/>
              </a:rPr>
              <a:t>n).</a:t>
            </a:r>
            <a:endParaRPr sz="2400" dirty="0">
              <a:latin typeface="Arial Narrow"/>
              <a:cs typeface="Arial Narrow"/>
            </a:endParaRPr>
          </a:p>
          <a:p>
            <a:pPr marL="299085" indent="-286385">
              <a:lnSpc>
                <a:spcPct val="100000"/>
              </a:lnSpc>
              <a:spcBef>
                <a:spcPts val="1780"/>
              </a:spcBef>
              <a:buClr>
                <a:srgbClr val="8085C1"/>
              </a:buClr>
              <a:buFont typeface="Wingdings"/>
              <a:buChar char=""/>
              <a:tabLst>
                <a:tab pos="299720" algn="l"/>
              </a:tabLst>
            </a:pPr>
            <a:r>
              <a:rPr sz="2400" b="1" spc="-10" dirty="0">
                <a:latin typeface="Arial Narrow"/>
                <a:cs typeface="Arial Narrow"/>
              </a:rPr>
              <a:t>In</a:t>
            </a:r>
            <a:r>
              <a:rPr sz="2400" b="1" spc="-5" dirty="0">
                <a:latin typeface="Arial Narrow"/>
                <a:cs typeface="Arial Narrow"/>
              </a:rPr>
              <a:t>f</a:t>
            </a:r>
            <a:r>
              <a:rPr sz="2400" b="1" dirty="0">
                <a:latin typeface="Arial Narrow"/>
                <a:cs typeface="Arial Narrow"/>
              </a:rPr>
              <a:t>use</a:t>
            </a:r>
            <a:r>
              <a:rPr sz="2400" b="1" spc="-10" dirty="0">
                <a:latin typeface="Arial Narrow"/>
                <a:cs typeface="Arial Narrow"/>
              </a:rPr>
              <a:t> </a:t>
            </a:r>
            <a:r>
              <a:rPr sz="2400" b="1" spc="-15" dirty="0">
                <a:latin typeface="Arial Narrow"/>
                <a:cs typeface="Arial Narrow"/>
              </a:rPr>
              <a:t>herbs</a:t>
            </a:r>
            <a:r>
              <a:rPr sz="2400" b="1" spc="10" dirty="0">
                <a:latin typeface="Arial Narrow"/>
                <a:cs typeface="Arial Narrow"/>
              </a:rPr>
              <a:t> </a:t>
            </a:r>
            <a:r>
              <a:rPr lang="en-US" sz="2400" b="1" spc="-5" dirty="0">
                <a:latin typeface="Arial Narrow"/>
                <a:cs typeface="Arial Narrow"/>
              </a:rPr>
              <a:t>in</a:t>
            </a:r>
            <a:r>
              <a:rPr sz="2400" b="1" dirty="0">
                <a:latin typeface="Arial Narrow"/>
                <a:cs typeface="Arial Narrow"/>
              </a:rPr>
              <a:t> </a:t>
            </a:r>
            <a:r>
              <a:rPr sz="2400" b="1" spc="-25" dirty="0">
                <a:latin typeface="Arial Narrow"/>
                <a:cs typeface="Arial Narrow"/>
              </a:rPr>
              <a:t>o</a:t>
            </a:r>
            <a:r>
              <a:rPr sz="2400" b="1" dirty="0">
                <a:latin typeface="Arial Narrow"/>
                <a:cs typeface="Arial Narrow"/>
              </a:rPr>
              <a:t>l</a:t>
            </a:r>
            <a:r>
              <a:rPr sz="2400" b="1" spc="5" dirty="0">
                <a:latin typeface="Arial Narrow"/>
                <a:cs typeface="Arial Narrow"/>
              </a:rPr>
              <a:t>i</a:t>
            </a:r>
            <a:r>
              <a:rPr sz="2400" b="1" spc="-5" dirty="0">
                <a:latin typeface="Arial Narrow"/>
                <a:cs typeface="Arial Narrow"/>
              </a:rPr>
              <a:t>v</a:t>
            </a:r>
            <a:r>
              <a:rPr sz="2400" b="1" dirty="0">
                <a:latin typeface="Arial Narrow"/>
                <a:cs typeface="Arial Narrow"/>
              </a:rPr>
              <a:t>e</a:t>
            </a:r>
            <a:r>
              <a:rPr sz="2400" b="1" spc="5" dirty="0">
                <a:latin typeface="Arial Narrow"/>
                <a:cs typeface="Arial Narrow"/>
              </a:rPr>
              <a:t> </a:t>
            </a:r>
            <a:r>
              <a:rPr sz="2400" b="1" dirty="0">
                <a:latin typeface="Arial Narrow"/>
                <a:cs typeface="Arial Narrow"/>
              </a:rPr>
              <a:t>oi</a:t>
            </a:r>
            <a:r>
              <a:rPr sz="2400" b="1" spc="20" dirty="0">
                <a:latin typeface="Arial Narrow"/>
                <a:cs typeface="Arial Narrow"/>
              </a:rPr>
              <a:t>l</a:t>
            </a:r>
            <a:r>
              <a:rPr lang="en-US" sz="2400" b="1" spc="20" dirty="0">
                <a:latin typeface="Arial Narrow"/>
                <a:cs typeface="Arial Narrow"/>
              </a:rPr>
              <a:t> for use on salads or drizzled on soups</a:t>
            </a:r>
            <a:r>
              <a:rPr sz="2400" b="1" dirty="0">
                <a:latin typeface="Arial Narrow"/>
                <a:cs typeface="Arial Narrow"/>
              </a:rPr>
              <a:t>.</a:t>
            </a:r>
            <a:endParaRPr sz="2400" dirty="0">
              <a:latin typeface="Arial Narrow"/>
              <a:cs typeface="Arial Narrow"/>
            </a:endParaRPr>
          </a:p>
          <a:p>
            <a:pPr marL="299085" indent="-286385">
              <a:lnSpc>
                <a:spcPct val="100000"/>
              </a:lnSpc>
              <a:spcBef>
                <a:spcPts val="1845"/>
              </a:spcBef>
              <a:buClr>
                <a:srgbClr val="8085C1"/>
              </a:buClr>
              <a:buFont typeface="Wingdings"/>
              <a:buChar char=""/>
              <a:tabLst>
                <a:tab pos="299720" algn="l"/>
              </a:tabLst>
            </a:pPr>
            <a:r>
              <a:rPr sz="2400" b="1" spc="-15" dirty="0">
                <a:latin typeface="Arial Narrow"/>
                <a:cs typeface="Arial Narrow"/>
              </a:rPr>
              <a:t>C</a:t>
            </a:r>
            <a:r>
              <a:rPr sz="2400" b="1" spc="-25" dirty="0">
                <a:latin typeface="Arial Narrow"/>
                <a:cs typeface="Arial Narrow"/>
              </a:rPr>
              <a:t>h</a:t>
            </a:r>
            <a:r>
              <a:rPr sz="2400" b="1" spc="-5" dirty="0">
                <a:latin typeface="Arial Narrow"/>
                <a:cs typeface="Arial Narrow"/>
              </a:rPr>
              <a:t>ec</a:t>
            </a:r>
            <a:r>
              <a:rPr sz="2400" b="1" dirty="0">
                <a:latin typeface="Arial Narrow"/>
                <a:cs typeface="Arial Narrow"/>
              </a:rPr>
              <a:t>k</a:t>
            </a:r>
            <a:r>
              <a:rPr sz="2400" b="1" spc="30" dirty="0">
                <a:latin typeface="Arial Narrow"/>
                <a:cs typeface="Arial Narrow"/>
              </a:rPr>
              <a:t> </a:t>
            </a:r>
            <a:r>
              <a:rPr sz="2400" b="1" spc="-5" dirty="0">
                <a:latin typeface="Arial Narrow"/>
                <a:cs typeface="Arial Narrow"/>
              </a:rPr>
              <a:t>w</a:t>
            </a:r>
            <a:r>
              <a:rPr sz="2400" b="1" spc="5" dirty="0">
                <a:latin typeface="Arial Narrow"/>
                <a:cs typeface="Arial Narrow"/>
              </a:rPr>
              <a:t>i</a:t>
            </a:r>
            <a:r>
              <a:rPr sz="2400" b="1" spc="-10" dirty="0">
                <a:latin typeface="Arial Narrow"/>
                <a:cs typeface="Arial Narrow"/>
              </a:rPr>
              <a:t>th</a:t>
            </a:r>
            <a:r>
              <a:rPr sz="2400" b="1" dirty="0">
                <a:latin typeface="Arial Narrow"/>
                <a:cs typeface="Arial Narrow"/>
              </a:rPr>
              <a:t> </a:t>
            </a:r>
            <a:r>
              <a:rPr sz="2400" b="1" spc="-5" dirty="0">
                <a:latin typeface="Arial Narrow"/>
                <a:cs typeface="Arial Narrow"/>
              </a:rPr>
              <a:t>y</a:t>
            </a:r>
            <a:r>
              <a:rPr sz="2400" b="1" spc="-10" dirty="0">
                <a:latin typeface="Arial Narrow"/>
                <a:cs typeface="Arial Narrow"/>
              </a:rPr>
              <a:t>our</a:t>
            </a:r>
            <a:r>
              <a:rPr sz="2400" b="1" dirty="0">
                <a:latin typeface="Arial Narrow"/>
                <a:cs typeface="Arial Narrow"/>
              </a:rPr>
              <a:t> </a:t>
            </a:r>
            <a:r>
              <a:rPr sz="2400" b="1" spc="-15" dirty="0">
                <a:latin typeface="Arial Narrow"/>
                <a:cs typeface="Arial Narrow"/>
              </a:rPr>
              <a:t>doctor</a:t>
            </a:r>
            <a:r>
              <a:rPr sz="2400" b="1" dirty="0">
                <a:latin typeface="Arial Narrow"/>
                <a:cs typeface="Arial Narrow"/>
              </a:rPr>
              <a:t> </a:t>
            </a:r>
            <a:r>
              <a:rPr sz="2400" b="1" spc="-25" dirty="0">
                <a:latin typeface="Arial Narrow"/>
                <a:cs typeface="Arial Narrow"/>
              </a:rPr>
              <a:t>b</a:t>
            </a:r>
            <a:r>
              <a:rPr sz="2400" b="1" spc="-15" dirty="0">
                <a:latin typeface="Arial Narrow"/>
                <a:cs typeface="Arial Narrow"/>
              </a:rPr>
              <a:t>efore</a:t>
            </a:r>
            <a:r>
              <a:rPr sz="2400" b="1" dirty="0">
                <a:latin typeface="Arial Narrow"/>
                <a:cs typeface="Arial Narrow"/>
              </a:rPr>
              <a:t> </a:t>
            </a:r>
            <a:r>
              <a:rPr sz="2400" b="1" spc="-5" dirty="0">
                <a:latin typeface="Arial Narrow"/>
                <a:cs typeface="Arial Narrow"/>
              </a:rPr>
              <a:t>takin</a:t>
            </a:r>
            <a:r>
              <a:rPr sz="2400" b="1" dirty="0">
                <a:latin typeface="Arial Narrow"/>
                <a:cs typeface="Arial Narrow"/>
              </a:rPr>
              <a:t>g </a:t>
            </a:r>
            <a:r>
              <a:rPr sz="2400" b="1" spc="-15" dirty="0">
                <a:latin typeface="Arial Narrow"/>
                <a:cs typeface="Arial Narrow"/>
              </a:rPr>
              <a:t>herbs</a:t>
            </a:r>
            <a:r>
              <a:rPr sz="2400" b="1" spc="5" dirty="0">
                <a:latin typeface="Arial Narrow"/>
                <a:cs typeface="Arial Narrow"/>
              </a:rPr>
              <a:t> </a:t>
            </a:r>
            <a:r>
              <a:rPr sz="2400" b="1" spc="-5" dirty="0">
                <a:latin typeface="Arial Narrow"/>
                <a:cs typeface="Arial Narrow"/>
              </a:rPr>
              <a:t>a</a:t>
            </a:r>
            <a:r>
              <a:rPr sz="2400" b="1" dirty="0">
                <a:latin typeface="Arial Narrow"/>
                <a:cs typeface="Arial Narrow"/>
              </a:rPr>
              <a:t>s</a:t>
            </a:r>
            <a:r>
              <a:rPr sz="2400" b="1" spc="5" dirty="0">
                <a:latin typeface="Arial Narrow"/>
                <a:cs typeface="Arial Narrow"/>
              </a:rPr>
              <a:t> </a:t>
            </a:r>
            <a:r>
              <a:rPr sz="2400" b="1" dirty="0">
                <a:latin typeface="Arial Narrow"/>
                <a:cs typeface="Arial Narrow"/>
              </a:rPr>
              <a:t>a</a:t>
            </a:r>
            <a:r>
              <a:rPr sz="2400" b="1" spc="-5" dirty="0">
                <a:latin typeface="Arial Narrow"/>
                <a:cs typeface="Arial Narrow"/>
              </a:rPr>
              <a:t> </a:t>
            </a:r>
            <a:r>
              <a:rPr sz="2400" b="1" spc="-20" dirty="0">
                <a:latin typeface="Arial Narrow"/>
                <a:cs typeface="Arial Narrow"/>
              </a:rPr>
              <a:t>sup</a:t>
            </a:r>
            <a:r>
              <a:rPr sz="2400" b="1" spc="-25" dirty="0">
                <a:latin typeface="Arial Narrow"/>
                <a:cs typeface="Arial Narrow"/>
              </a:rPr>
              <a:t>p</a:t>
            </a:r>
            <a:r>
              <a:rPr sz="2400" b="1" dirty="0">
                <a:latin typeface="Arial Narrow"/>
                <a:cs typeface="Arial Narrow"/>
              </a:rPr>
              <a:t>lement.</a:t>
            </a:r>
            <a:endParaRPr sz="2400" dirty="0">
              <a:latin typeface="Arial Narrow"/>
              <a:cs typeface="Arial Narrow"/>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Importan</a:t>
            </a:r>
            <a:r>
              <a:rPr spc="-10" dirty="0"/>
              <a:t>t</a:t>
            </a:r>
            <a:r>
              <a:rPr dirty="0"/>
              <a:t> </a:t>
            </a:r>
            <a:r>
              <a:rPr spc="-15" dirty="0"/>
              <a:t>discla</a:t>
            </a:r>
            <a:r>
              <a:rPr spc="-5" dirty="0"/>
              <a:t>i</a:t>
            </a:r>
            <a:r>
              <a:rPr spc="-20" dirty="0"/>
              <a:t>mer</a:t>
            </a:r>
          </a:p>
        </p:txBody>
      </p:sp>
      <p:sp>
        <p:nvSpPr>
          <p:cNvPr id="3" name="object 3"/>
          <p:cNvSpPr txBox="1">
            <a:spLocks noGrp="1"/>
          </p:cNvSpPr>
          <p:nvPr>
            <p:ph type="body" idx="1"/>
          </p:nvPr>
        </p:nvSpPr>
        <p:spPr>
          <a:prstGeom prst="rect">
            <a:avLst/>
          </a:prstGeom>
        </p:spPr>
        <p:txBody>
          <a:bodyPr vert="horz" wrap="square" lIns="0" tIns="0" rIns="0" bIns="0" rtlCol="0">
            <a:spAutoFit/>
          </a:bodyPr>
          <a:lstStyle/>
          <a:p>
            <a:pPr marL="299085" marR="5080" indent="-286385">
              <a:lnSpc>
                <a:spcPts val="2740"/>
              </a:lnSpc>
              <a:buClr>
                <a:srgbClr val="8085C1"/>
              </a:buClr>
              <a:buFont typeface="Arial"/>
              <a:buChar char="•"/>
              <a:tabLst>
                <a:tab pos="299720" algn="l"/>
              </a:tabLst>
            </a:pPr>
            <a:r>
              <a:rPr b="0" dirty="0">
                <a:latin typeface="Arial Narrow"/>
                <a:cs typeface="Arial Narrow"/>
              </a:rPr>
              <a:t>The</a:t>
            </a:r>
            <a:r>
              <a:rPr b="0" spc="5" dirty="0">
                <a:latin typeface="Arial Narrow"/>
                <a:cs typeface="Arial Narrow"/>
              </a:rPr>
              <a:t> </a:t>
            </a:r>
            <a:r>
              <a:rPr b="0" spc="-5" dirty="0">
                <a:latin typeface="Arial Narrow"/>
                <a:cs typeface="Arial Narrow"/>
              </a:rPr>
              <a:t>i</a:t>
            </a:r>
            <a:r>
              <a:rPr b="0" spc="-10" dirty="0">
                <a:latin typeface="Arial Narrow"/>
                <a:cs typeface="Arial Narrow"/>
              </a:rPr>
              <a:t>n</a:t>
            </a:r>
            <a:r>
              <a:rPr b="0" dirty="0">
                <a:latin typeface="Arial Narrow"/>
                <a:cs typeface="Arial Narrow"/>
              </a:rPr>
              <a:t>form</a:t>
            </a:r>
            <a:r>
              <a:rPr b="0" spc="-5" dirty="0">
                <a:latin typeface="Arial Narrow"/>
                <a:cs typeface="Arial Narrow"/>
              </a:rPr>
              <a:t>ati</a:t>
            </a:r>
            <a:r>
              <a:rPr b="0" spc="-10" dirty="0">
                <a:latin typeface="Arial Narrow"/>
                <a:cs typeface="Arial Narrow"/>
              </a:rPr>
              <a:t>o</a:t>
            </a:r>
            <a:r>
              <a:rPr b="0" dirty="0">
                <a:latin typeface="Arial Narrow"/>
                <a:cs typeface="Arial Narrow"/>
              </a:rPr>
              <a:t>n</a:t>
            </a:r>
            <a:r>
              <a:rPr b="0" spc="30" dirty="0">
                <a:latin typeface="Arial Narrow"/>
                <a:cs typeface="Arial Narrow"/>
              </a:rPr>
              <a:t> </a:t>
            </a:r>
            <a:r>
              <a:rPr b="0" spc="-5" dirty="0">
                <a:latin typeface="Arial Narrow"/>
                <a:cs typeface="Arial Narrow"/>
              </a:rPr>
              <a:t>prov</a:t>
            </a:r>
            <a:r>
              <a:rPr b="0" spc="-10" dirty="0">
                <a:latin typeface="Arial Narrow"/>
                <a:cs typeface="Arial Narrow"/>
              </a:rPr>
              <a:t>i</a:t>
            </a:r>
            <a:r>
              <a:rPr b="0" spc="-5" dirty="0">
                <a:latin typeface="Arial Narrow"/>
                <a:cs typeface="Arial Narrow"/>
              </a:rPr>
              <a:t>de</a:t>
            </a:r>
            <a:r>
              <a:rPr b="0" dirty="0">
                <a:latin typeface="Arial Narrow"/>
                <a:cs typeface="Arial Narrow"/>
              </a:rPr>
              <a:t>d</a:t>
            </a:r>
            <a:r>
              <a:rPr b="0" spc="25" dirty="0">
                <a:latin typeface="Arial Narrow"/>
                <a:cs typeface="Arial Narrow"/>
              </a:rPr>
              <a:t> </a:t>
            </a:r>
            <a:r>
              <a:rPr b="0" spc="-5" dirty="0">
                <a:latin typeface="Arial Narrow"/>
                <a:cs typeface="Arial Narrow"/>
              </a:rPr>
              <a:t>i</a:t>
            </a:r>
            <a:r>
              <a:rPr b="0" dirty="0">
                <a:latin typeface="Arial Narrow"/>
                <a:cs typeface="Arial Narrow"/>
              </a:rPr>
              <a:t>n</a:t>
            </a:r>
            <a:r>
              <a:rPr b="0" spc="5" dirty="0">
                <a:latin typeface="Arial Narrow"/>
                <a:cs typeface="Arial Narrow"/>
              </a:rPr>
              <a:t> </a:t>
            </a:r>
            <a:r>
              <a:rPr b="0" spc="-5" dirty="0">
                <a:latin typeface="Arial Narrow"/>
                <a:cs typeface="Arial Narrow"/>
              </a:rPr>
              <a:t>thi</a:t>
            </a:r>
            <a:r>
              <a:rPr b="0" dirty="0">
                <a:latin typeface="Arial Narrow"/>
                <a:cs typeface="Arial Narrow"/>
              </a:rPr>
              <a:t>s</a:t>
            </a:r>
            <a:r>
              <a:rPr b="0" spc="5" dirty="0">
                <a:latin typeface="Arial Narrow"/>
                <a:cs typeface="Arial Narrow"/>
              </a:rPr>
              <a:t> </a:t>
            </a:r>
            <a:r>
              <a:rPr b="0" spc="-5" dirty="0">
                <a:latin typeface="Arial Narrow"/>
                <a:cs typeface="Arial Narrow"/>
              </a:rPr>
              <a:t>pres</a:t>
            </a:r>
            <a:r>
              <a:rPr b="0" spc="-10" dirty="0">
                <a:latin typeface="Arial Narrow"/>
                <a:cs typeface="Arial Narrow"/>
              </a:rPr>
              <a:t>e</a:t>
            </a:r>
            <a:r>
              <a:rPr b="0" spc="-5" dirty="0">
                <a:latin typeface="Arial Narrow"/>
                <a:cs typeface="Arial Narrow"/>
              </a:rPr>
              <a:t>ntati</a:t>
            </a:r>
            <a:r>
              <a:rPr b="0" spc="-10" dirty="0">
                <a:latin typeface="Arial Narrow"/>
                <a:cs typeface="Arial Narrow"/>
              </a:rPr>
              <a:t>o</a:t>
            </a:r>
            <a:r>
              <a:rPr b="0" dirty="0">
                <a:latin typeface="Arial Narrow"/>
                <a:cs typeface="Arial Narrow"/>
              </a:rPr>
              <a:t>n</a:t>
            </a:r>
            <a:r>
              <a:rPr b="0" spc="45" dirty="0">
                <a:latin typeface="Arial Narrow"/>
                <a:cs typeface="Arial Narrow"/>
              </a:rPr>
              <a:t> </a:t>
            </a:r>
            <a:r>
              <a:rPr b="0" spc="-5" dirty="0">
                <a:latin typeface="Arial Narrow"/>
                <a:cs typeface="Arial Narrow"/>
              </a:rPr>
              <a:t>i</a:t>
            </a:r>
            <a:r>
              <a:rPr b="0" dirty="0">
                <a:latin typeface="Arial Narrow"/>
                <a:cs typeface="Arial Narrow"/>
              </a:rPr>
              <a:t>s </a:t>
            </a:r>
            <a:r>
              <a:rPr b="0" spc="-5" dirty="0">
                <a:latin typeface="Arial Narrow"/>
                <a:cs typeface="Arial Narrow"/>
              </a:rPr>
              <a:t>n</a:t>
            </a:r>
            <a:r>
              <a:rPr b="0" spc="-10" dirty="0">
                <a:latin typeface="Arial Narrow"/>
                <a:cs typeface="Arial Narrow"/>
              </a:rPr>
              <a:t>o</a:t>
            </a:r>
            <a:r>
              <a:rPr b="0" dirty="0">
                <a:latin typeface="Arial Narrow"/>
                <a:cs typeface="Arial Narrow"/>
              </a:rPr>
              <a:t>t</a:t>
            </a:r>
            <a:r>
              <a:rPr b="0" spc="15" dirty="0">
                <a:latin typeface="Arial Narrow"/>
                <a:cs typeface="Arial Narrow"/>
              </a:rPr>
              <a:t> </a:t>
            </a:r>
            <a:r>
              <a:rPr b="0" dirty="0">
                <a:latin typeface="Arial Narrow"/>
                <a:cs typeface="Arial Narrow"/>
              </a:rPr>
              <a:t>a</a:t>
            </a:r>
            <a:r>
              <a:rPr b="0" spc="10" dirty="0">
                <a:latin typeface="Arial Narrow"/>
                <a:cs typeface="Arial Narrow"/>
              </a:rPr>
              <a:t> </a:t>
            </a:r>
            <a:r>
              <a:rPr b="0" spc="-5" dirty="0">
                <a:latin typeface="Arial Narrow"/>
                <a:cs typeface="Arial Narrow"/>
              </a:rPr>
              <a:t>su</a:t>
            </a:r>
            <a:r>
              <a:rPr b="0" spc="-10" dirty="0">
                <a:latin typeface="Arial Narrow"/>
                <a:cs typeface="Arial Narrow"/>
              </a:rPr>
              <a:t>b</a:t>
            </a:r>
            <a:r>
              <a:rPr b="0" spc="-5" dirty="0">
                <a:latin typeface="Arial Narrow"/>
                <a:cs typeface="Arial Narrow"/>
              </a:rPr>
              <a:t>stitut</a:t>
            </a:r>
            <a:r>
              <a:rPr b="0" dirty="0">
                <a:latin typeface="Arial Narrow"/>
                <a:cs typeface="Arial Narrow"/>
              </a:rPr>
              <a:t>e</a:t>
            </a:r>
            <a:r>
              <a:rPr b="0" spc="40" dirty="0">
                <a:latin typeface="Arial Narrow"/>
                <a:cs typeface="Arial Narrow"/>
              </a:rPr>
              <a:t> </a:t>
            </a:r>
            <a:r>
              <a:rPr b="0" spc="-5" dirty="0">
                <a:latin typeface="Arial Narrow"/>
                <a:cs typeface="Arial Narrow"/>
              </a:rPr>
              <a:t>fo</a:t>
            </a:r>
            <a:r>
              <a:rPr b="0" dirty="0">
                <a:latin typeface="Arial Narrow"/>
                <a:cs typeface="Arial Narrow"/>
              </a:rPr>
              <a:t>r </a:t>
            </a:r>
            <a:r>
              <a:rPr b="0" spc="-5" dirty="0">
                <a:latin typeface="Arial Narrow"/>
                <a:cs typeface="Arial Narrow"/>
              </a:rPr>
              <a:t>the adv</a:t>
            </a:r>
            <a:r>
              <a:rPr b="0" spc="-15" dirty="0">
                <a:latin typeface="Arial Narrow"/>
                <a:cs typeface="Arial Narrow"/>
              </a:rPr>
              <a:t>i</a:t>
            </a:r>
            <a:r>
              <a:rPr b="0" spc="-5" dirty="0">
                <a:latin typeface="Arial Narrow"/>
                <a:cs typeface="Arial Narrow"/>
              </a:rPr>
              <a:t>c</a:t>
            </a:r>
            <a:r>
              <a:rPr b="0" dirty="0">
                <a:latin typeface="Arial Narrow"/>
                <a:cs typeface="Arial Narrow"/>
              </a:rPr>
              <a:t>e</a:t>
            </a:r>
            <a:r>
              <a:rPr b="0" spc="35" dirty="0">
                <a:latin typeface="Arial Narrow"/>
                <a:cs typeface="Arial Narrow"/>
              </a:rPr>
              <a:t> </a:t>
            </a:r>
            <a:r>
              <a:rPr b="0" spc="-5" dirty="0">
                <a:latin typeface="Arial Narrow"/>
                <a:cs typeface="Arial Narrow"/>
              </a:rPr>
              <a:t>o</a:t>
            </a:r>
            <a:r>
              <a:rPr b="0" dirty="0">
                <a:latin typeface="Arial Narrow"/>
                <a:cs typeface="Arial Narrow"/>
              </a:rPr>
              <a:t>f </a:t>
            </a:r>
            <a:r>
              <a:rPr b="0" spc="-5" dirty="0">
                <a:latin typeface="Arial Narrow"/>
                <a:cs typeface="Arial Narrow"/>
              </a:rPr>
              <a:t>you</a:t>
            </a:r>
            <a:r>
              <a:rPr b="0" dirty="0">
                <a:latin typeface="Arial Narrow"/>
                <a:cs typeface="Arial Narrow"/>
              </a:rPr>
              <a:t>r</a:t>
            </a:r>
            <a:r>
              <a:rPr b="0" spc="15" dirty="0">
                <a:latin typeface="Arial Narrow"/>
                <a:cs typeface="Arial Narrow"/>
              </a:rPr>
              <a:t> </a:t>
            </a:r>
            <a:r>
              <a:rPr b="0" spc="-5" dirty="0">
                <a:latin typeface="Arial Narrow"/>
                <a:cs typeface="Arial Narrow"/>
              </a:rPr>
              <a:t>person</a:t>
            </a:r>
            <a:r>
              <a:rPr b="0" spc="-10" dirty="0">
                <a:latin typeface="Arial Narrow"/>
                <a:cs typeface="Arial Narrow"/>
              </a:rPr>
              <a:t>a</a:t>
            </a:r>
            <a:r>
              <a:rPr b="0" dirty="0">
                <a:latin typeface="Arial Narrow"/>
                <a:cs typeface="Arial Narrow"/>
              </a:rPr>
              <a:t>l</a:t>
            </a:r>
            <a:r>
              <a:rPr b="0" spc="30" dirty="0">
                <a:latin typeface="Arial Narrow"/>
                <a:cs typeface="Arial Narrow"/>
              </a:rPr>
              <a:t> </a:t>
            </a:r>
            <a:r>
              <a:rPr b="0" spc="-5" dirty="0">
                <a:latin typeface="Arial Narrow"/>
                <a:cs typeface="Arial Narrow"/>
              </a:rPr>
              <a:t>phys</a:t>
            </a:r>
            <a:r>
              <a:rPr b="0" spc="-15" dirty="0">
                <a:latin typeface="Arial Narrow"/>
                <a:cs typeface="Arial Narrow"/>
              </a:rPr>
              <a:t>i</a:t>
            </a:r>
            <a:r>
              <a:rPr b="0" spc="-5" dirty="0">
                <a:latin typeface="Arial Narrow"/>
                <a:cs typeface="Arial Narrow"/>
              </a:rPr>
              <a:t>cia</a:t>
            </a:r>
            <a:r>
              <a:rPr b="0" dirty="0">
                <a:latin typeface="Arial Narrow"/>
                <a:cs typeface="Arial Narrow"/>
              </a:rPr>
              <a:t>n</a:t>
            </a:r>
            <a:r>
              <a:rPr b="0" spc="40" dirty="0">
                <a:latin typeface="Arial Narrow"/>
                <a:cs typeface="Arial Narrow"/>
              </a:rPr>
              <a:t> </a:t>
            </a:r>
            <a:r>
              <a:rPr b="0" spc="-5" dirty="0">
                <a:latin typeface="Arial Narrow"/>
                <a:cs typeface="Arial Narrow"/>
              </a:rPr>
              <a:t>o</a:t>
            </a:r>
            <a:r>
              <a:rPr b="0" dirty="0">
                <a:latin typeface="Arial Narrow"/>
                <a:cs typeface="Arial Narrow"/>
              </a:rPr>
              <a:t>r</a:t>
            </a:r>
            <a:r>
              <a:rPr b="0" spc="5" dirty="0">
                <a:latin typeface="Arial Narrow"/>
                <a:cs typeface="Arial Narrow"/>
              </a:rPr>
              <a:t> </a:t>
            </a:r>
            <a:r>
              <a:rPr b="0" spc="-5" dirty="0">
                <a:latin typeface="Arial Narrow"/>
                <a:cs typeface="Arial Narrow"/>
              </a:rPr>
              <a:t>othe</a:t>
            </a:r>
            <a:r>
              <a:rPr b="0" dirty="0">
                <a:latin typeface="Arial Narrow"/>
                <a:cs typeface="Arial Narrow"/>
              </a:rPr>
              <a:t>r</a:t>
            </a:r>
            <a:r>
              <a:rPr b="0" spc="15" dirty="0">
                <a:latin typeface="Arial Narrow"/>
                <a:cs typeface="Arial Narrow"/>
              </a:rPr>
              <a:t> </a:t>
            </a:r>
            <a:r>
              <a:rPr b="0" spc="-5" dirty="0">
                <a:latin typeface="Arial Narrow"/>
                <a:cs typeface="Arial Narrow"/>
              </a:rPr>
              <a:t>qu</a:t>
            </a:r>
            <a:r>
              <a:rPr b="0" spc="-10" dirty="0">
                <a:latin typeface="Arial Narrow"/>
                <a:cs typeface="Arial Narrow"/>
              </a:rPr>
              <a:t>a</a:t>
            </a:r>
            <a:r>
              <a:rPr b="0" spc="-5" dirty="0">
                <a:latin typeface="Arial Narrow"/>
                <a:cs typeface="Arial Narrow"/>
              </a:rPr>
              <a:t>l</a:t>
            </a:r>
            <a:r>
              <a:rPr b="0" spc="-10" dirty="0">
                <a:latin typeface="Arial Narrow"/>
                <a:cs typeface="Arial Narrow"/>
              </a:rPr>
              <a:t>i</a:t>
            </a:r>
            <a:r>
              <a:rPr b="0" spc="-5" dirty="0">
                <a:latin typeface="Arial Narrow"/>
                <a:cs typeface="Arial Narrow"/>
              </a:rPr>
              <a:t>fie</a:t>
            </a:r>
            <a:r>
              <a:rPr b="0" dirty="0">
                <a:latin typeface="Arial Narrow"/>
                <a:cs typeface="Arial Narrow"/>
              </a:rPr>
              <a:t>d</a:t>
            </a:r>
            <a:r>
              <a:rPr b="0" spc="45" dirty="0">
                <a:latin typeface="Arial Narrow"/>
                <a:cs typeface="Arial Narrow"/>
              </a:rPr>
              <a:t> </a:t>
            </a:r>
            <a:r>
              <a:rPr b="0" spc="-5" dirty="0">
                <a:latin typeface="Arial Narrow"/>
                <a:cs typeface="Arial Narrow"/>
              </a:rPr>
              <a:t>he</a:t>
            </a:r>
            <a:r>
              <a:rPr b="0" spc="-10" dirty="0">
                <a:latin typeface="Arial Narrow"/>
                <a:cs typeface="Arial Narrow"/>
              </a:rPr>
              <a:t>a</a:t>
            </a:r>
            <a:r>
              <a:rPr b="0" spc="-5" dirty="0">
                <a:latin typeface="Arial Narrow"/>
                <a:cs typeface="Arial Narrow"/>
              </a:rPr>
              <a:t>lt</a:t>
            </a:r>
            <a:r>
              <a:rPr b="0" dirty="0">
                <a:latin typeface="Arial Narrow"/>
                <a:cs typeface="Arial Narrow"/>
              </a:rPr>
              <a:t>h</a:t>
            </a:r>
            <a:r>
              <a:rPr b="0" spc="35" dirty="0">
                <a:latin typeface="Arial Narrow"/>
                <a:cs typeface="Arial Narrow"/>
              </a:rPr>
              <a:t> </a:t>
            </a:r>
            <a:r>
              <a:rPr b="0" spc="-5" dirty="0">
                <a:latin typeface="Arial Narrow"/>
                <a:cs typeface="Arial Narrow"/>
              </a:rPr>
              <a:t>care professio</a:t>
            </a:r>
            <a:r>
              <a:rPr b="0" spc="-10" dirty="0">
                <a:latin typeface="Arial Narrow"/>
                <a:cs typeface="Arial Narrow"/>
              </a:rPr>
              <a:t>n</a:t>
            </a:r>
            <a:r>
              <a:rPr b="0" spc="-5" dirty="0">
                <a:latin typeface="Arial Narrow"/>
                <a:cs typeface="Arial Narrow"/>
              </a:rPr>
              <a:t>a</a:t>
            </a:r>
            <a:r>
              <a:rPr b="0" spc="-10" dirty="0">
                <a:latin typeface="Arial Narrow"/>
                <a:cs typeface="Arial Narrow"/>
              </a:rPr>
              <a:t>l</a:t>
            </a:r>
            <a:r>
              <a:rPr b="0" dirty="0">
                <a:latin typeface="Arial Narrow"/>
                <a:cs typeface="Arial Narrow"/>
              </a:rPr>
              <a:t>.</a:t>
            </a:r>
          </a:p>
          <a:p>
            <a:pPr>
              <a:lnSpc>
                <a:spcPct val="100000"/>
              </a:lnSpc>
              <a:buClr>
                <a:srgbClr val="8085C1"/>
              </a:buClr>
              <a:buFont typeface="Arial"/>
              <a:buChar char="•"/>
            </a:pPr>
            <a:endParaRPr b="0" dirty="0">
              <a:latin typeface="Arial Narrow"/>
              <a:cs typeface="Arial Narrow"/>
            </a:endParaRPr>
          </a:p>
          <a:p>
            <a:pPr marL="299085" marR="22860" indent="-286385">
              <a:lnSpc>
                <a:spcPts val="2740"/>
              </a:lnSpc>
              <a:spcBef>
                <a:spcPts val="1989"/>
              </a:spcBef>
              <a:buClr>
                <a:srgbClr val="8085C1"/>
              </a:buClr>
              <a:buFont typeface="Arial"/>
              <a:buChar char="•"/>
              <a:tabLst>
                <a:tab pos="299720" algn="l"/>
              </a:tabLst>
            </a:pPr>
            <a:r>
              <a:rPr b="0" dirty="0">
                <a:latin typeface="Arial Narrow"/>
                <a:cs typeface="Arial Narrow"/>
              </a:rPr>
              <a:t>A</a:t>
            </a:r>
            <a:r>
              <a:rPr b="0" spc="-10" dirty="0">
                <a:latin typeface="Arial Narrow"/>
                <a:cs typeface="Arial Narrow"/>
              </a:rPr>
              <a:t>l</a:t>
            </a:r>
            <a:r>
              <a:rPr b="0" spc="-15" dirty="0">
                <a:latin typeface="Arial Narrow"/>
                <a:cs typeface="Arial Narrow"/>
              </a:rPr>
              <a:t>w</a:t>
            </a:r>
            <a:r>
              <a:rPr b="0" spc="-25" dirty="0">
                <a:latin typeface="Arial Narrow"/>
                <a:cs typeface="Arial Narrow"/>
              </a:rPr>
              <a:t>a</a:t>
            </a:r>
            <a:r>
              <a:rPr b="0" spc="-5" dirty="0">
                <a:latin typeface="Arial Narrow"/>
                <a:cs typeface="Arial Narrow"/>
              </a:rPr>
              <a:t>y</a:t>
            </a:r>
            <a:r>
              <a:rPr b="0" dirty="0">
                <a:latin typeface="Arial Narrow"/>
                <a:cs typeface="Arial Narrow"/>
              </a:rPr>
              <a:t>s</a:t>
            </a:r>
            <a:r>
              <a:rPr b="0" spc="35" dirty="0">
                <a:latin typeface="Arial Narrow"/>
                <a:cs typeface="Arial Narrow"/>
              </a:rPr>
              <a:t> </a:t>
            </a:r>
            <a:r>
              <a:rPr b="0" spc="-5" dirty="0">
                <a:latin typeface="Arial Narrow"/>
                <a:cs typeface="Arial Narrow"/>
              </a:rPr>
              <a:t>see</a:t>
            </a:r>
            <a:r>
              <a:rPr b="0" dirty="0">
                <a:latin typeface="Arial Narrow"/>
                <a:cs typeface="Arial Narrow"/>
              </a:rPr>
              <a:t>k</a:t>
            </a:r>
            <a:r>
              <a:rPr b="0" spc="10" dirty="0">
                <a:latin typeface="Arial Narrow"/>
                <a:cs typeface="Arial Narrow"/>
              </a:rPr>
              <a:t> </a:t>
            </a:r>
            <a:r>
              <a:rPr b="0" spc="-5" dirty="0">
                <a:latin typeface="Arial Narrow"/>
                <a:cs typeface="Arial Narrow"/>
              </a:rPr>
              <a:t>th</a:t>
            </a:r>
            <a:r>
              <a:rPr b="0" dirty="0">
                <a:latin typeface="Arial Narrow"/>
                <a:cs typeface="Arial Narrow"/>
              </a:rPr>
              <a:t>e</a:t>
            </a:r>
            <a:r>
              <a:rPr b="0" spc="10" dirty="0">
                <a:latin typeface="Arial Narrow"/>
                <a:cs typeface="Arial Narrow"/>
              </a:rPr>
              <a:t> </a:t>
            </a:r>
            <a:r>
              <a:rPr b="0" spc="-5" dirty="0">
                <a:latin typeface="Arial Narrow"/>
                <a:cs typeface="Arial Narrow"/>
              </a:rPr>
              <a:t>adv</a:t>
            </a:r>
            <a:r>
              <a:rPr b="0" spc="-15" dirty="0">
                <a:latin typeface="Arial Narrow"/>
                <a:cs typeface="Arial Narrow"/>
              </a:rPr>
              <a:t>i</a:t>
            </a:r>
            <a:r>
              <a:rPr b="0" spc="-5" dirty="0">
                <a:latin typeface="Arial Narrow"/>
                <a:cs typeface="Arial Narrow"/>
              </a:rPr>
              <a:t>c</a:t>
            </a:r>
            <a:r>
              <a:rPr b="0" dirty="0">
                <a:latin typeface="Arial Narrow"/>
                <a:cs typeface="Arial Narrow"/>
              </a:rPr>
              <a:t>e</a:t>
            </a:r>
            <a:r>
              <a:rPr b="0" spc="35" dirty="0">
                <a:latin typeface="Arial Narrow"/>
                <a:cs typeface="Arial Narrow"/>
              </a:rPr>
              <a:t> </a:t>
            </a:r>
            <a:r>
              <a:rPr b="0" spc="-5" dirty="0">
                <a:latin typeface="Arial Narrow"/>
                <a:cs typeface="Arial Narrow"/>
              </a:rPr>
              <a:t>o</a:t>
            </a:r>
            <a:r>
              <a:rPr b="0" dirty="0">
                <a:latin typeface="Arial Narrow"/>
                <a:cs typeface="Arial Narrow"/>
              </a:rPr>
              <a:t>f</a:t>
            </a:r>
            <a:r>
              <a:rPr b="0" spc="15" dirty="0">
                <a:latin typeface="Arial Narrow"/>
                <a:cs typeface="Arial Narrow"/>
              </a:rPr>
              <a:t> </a:t>
            </a:r>
            <a:r>
              <a:rPr b="0" spc="-5" dirty="0">
                <a:latin typeface="Arial Narrow"/>
                <a:cs typeface="Arial Narrow"/>
              </a:rPr>
              <a:t>you</a:t>
            </a:r>
            <a:r>
              <a:rPr b="0" dirty="0">
                <a:latin typeface="Arial Narrow"/>
                <a:cs typeface="Arial Narrow"/>
              </a:rPr>
              <a:t>r </a:t>
            </a:r>
            <a:r>
              <a:rPr b="0" spc="-5" dirty="0">
                <a:latin typeface="Arial Narrow"/>
                <a:cs typeface="Arial Narrow"/>
              </a:rPr>
              <a:t>physic</a:t>
            </a:r>
            <a:r>
              <a:rPr b="0" spc="-15" dirty="0">
                <a:latin typeface="Arial Narrow"/>
                <a:cs typeface="Arial Narrow"/>
              </a:rPr>
              <a:t>i</a:t>
            </a:r>
            <a:r>
              <a:rPr b="0" spc="-5" dirty="0">
                <a:latin typeface="Arial Narrow"/>
                <a:cs typeface="Arial Narrow"/>
              </a:rPr>
              <a:t>a</a:t>
            </a:r>
            <a:r>
              <a:rPr b="0" dirty="0">
                <a:latin typeface="Arial Narrow"/>
                <a:cs typeface="Arial Narrow"/>
              </a:rPr>
              <a:t>n</a:t>
            </a:r>
            <a:r>
              <a:rPr b="0" spc="55" dirty="0">
                <a:latin typeface="Arial Narrow"/>
                <a:cs typeface="Arial Narrow"/>
              </a:rPr>
              <a:t> </a:t>
            </a:r>
            <a:r>
              <a:rPr b="0" spc="-5" dirty="0">
                <a:latin typeface="Arial Narrow"/>
                <a:cs typeface="Arial Narrow"/>
              </a:rPr>
              <a:t>o</a:t>
            </a:r>
            <a:r>
              <a:rPr b="0" dirty="0">
                <a:latin typeface="Arial Narrow"/>
                <a:cs typeface="Arial Narrow"/>
              </a:rPr>
              <a:t>r </a:t>
            </a:r>
            <a:r>
              <a:rPr b="0" spc="-5" dirty="0">
                <a:latin typeface="Arial Narrow"/>
                <a:cs typeface="Arial Narrow"/>
              </a:rPr>
              <a:t>oth</a:t>
            </a:r>
            <a:r>
              <a:rPr b="0" spc="-10" dirty="0">
                <a:latin typeface="Arial Narrow"/>
                <a:cs typeface="Arial Narrow"/>
              </a:rPr>
              <a:t>er</a:t>
            </a:r>
            <a:r>
              <a:rPr b="0" spc="15" dirty="0">
                <a:latin typeface="Arial Narrow"/>
                <a:cs typeface="Arial Narrow"/>
              </a:rPr>
              <a:t> </a:t>
            </a:r>
            <a:r>
              <a:rPr b="0" spc="-5" dirty="0">
                <a:latin typeface="Arial Narrow"/>
                <a:cs typeface="Arial Narrow"/>
              </a:rPr>
              <a:t>qu</a:t>
            </a:r>
            <a:r>
              <a:rPr b="0" spc="-10" dirty="0">
                <a:latin typeface="Arial Narrow"/>
                <a:cs typeface="Arial Narrow"/>
              </a:rPr>
              <a:t>a</a:t>
            </a:r>
            <a:r>
              <a:rPr b="0" spc="-5" dirty="0">
                <a:latin typeface="Arial Narrow"/>
                <a:cs typeface="Arial Narrow"/>
              </a:rPr>
              <a:t>l</a:t>
            </a:r>
            <a:r>
              <a:rPr b="0" spc="-10" dirty="0">
                <a:latin typeface="Arial Narrow"/>
                <a:cs typeface="Arial Narrow"/>
              </a:rPr>
              <a:t>i</a:t>
            </a:r>
            <a:r>
              <a:rPr b="0" spc="-5" dirty="0">
                <a:latin typeface="Arial Narrow"/>
                <a:cs typeface="Arial Narrow"/>
              </a:rPr>
              <a:t>fie</a:t>
            </a:r>
            <a:r>
              <a:rPr b="0" dirty="0">
                <a:latin typeface="Arial Narrow"/>
                <a:cs typeface="Arial Narrow"/>
              </a:rPr>
              <a:t>d</a:t>
            </a:r>
            <a:r>
              <a:rPr b="0" spc="45" dirty="0">
                <a:latin typeface="Arial Narrow"/>
                <a:cs typeface="Arial Narrow"/>
              </a:rPr>
              <a:t> </a:t>
            </a:r>
            <a:r>
              <a:rPr b="0" spc="-5" dirty="0">
                <a:latin typeface="Arial Narrow"/>
                <a:cs typeface="Arial Narrow"/>
              </a:rPr>
              <a:t>he</a:t>
            </a:r>
            <a:r>
              <a:rPr b="0" spc="-10" dirty="0">
                <a:latin typeface="Arial Narrow"/>
                <a:cs typeface="Arial Narrow"/>
              </a:rPr>
              <a:t>a</a:t>
            </a:r>
            <a:r>
              <a:rPr b="0" spc="-5" dirty="0">
                <a:latin typeface="Arial Narrow"/>
                <a:cs typeface="Arial Narrow"/>
              </a:rPr>
              <a:t>lth car</a:t>
            </a:r>
            <a:r>
              <a:rPr b="0" dirty="0">
                <a:latin typeface="Arial Narrow"/>
                <a:cs typeface="Arial Narrow"/>
              </a:rPr>
              <a:t>e</a:t>
            </a:r>
            <a:r>
              <a:rPr b="0" spc="15" dirty="0">
                <a:latin typeface="Arial Narrow"/>
                <a:cs typeface="Arial Narrow"/>
              </a:rPr>
              <a:t> </a:t>
            </a:r>
            <a:r>
              <a:rPr b="0" spc="-5" dirty="0">
                <a:latin typeface="Arial Narrow"/>
                <a:cs typeface="Arial Narrow"/>
              </a:rPr>
              <a:t>professio</a:t>
            </a:r>
            <a:r>
              <a:rPr b="0" spc="-10" dirty="0">
                <a:latin typeface="Arial Narrow"/>
                <a:cs typeface="Arial Narrow"/>
              </a:rPr>
              <a:t>n</a:t>
            </a:r>
            <a:r>
              <a:rPr b="0" spc="-5" dirty="0">
                <a:latin typeface="Arial Narrow"/>
                <a:cs typeface="Arial Narrow"/>
              </a:rPr>
              <a:t>a</a:t>
            </a:r>
            <a:r>
              <a:rPr b="0" dirty="0">
                <a:latin typeface="Arial Narrow"/>
                <a:cs typeface="Arial Narrow"/>
              </a:rPr>
              <a:t>l</a:t>
            </a:r>
            <a:r>
              <a:rPr b="0" spc="40" dirty="0">
                <a:latin typeface="Arial Narrow"/>
                <a:cs typeface="Arial Narrow"/>
              </a:rPr>
              <a:t> </a:t>
            </a:r>
            <a:r>
              <a:rPr b="0" spc="-15" dirty="0">
                <a:latin typeface="Arial Narrow"/>
                <a:cs typeface="Arial Narrow"/>
              </a:rPr>
              <a:t>wi</a:t>
            </a:r>
            <a:r>
              <a:rPr b="0" spc="-5" dirty="0">
                <a:latin typeface="Arial Narrow"/>
                <a:cs typeface="Arial Narrow"/>
              </a:rPr>
              <a:t>t</a:t>
            </a:r>
            <a:r>
              <a:rPr b="0" dirty="0">
                <a:latin typeface="Arial Narrow"/>
                <a:cs typeface="Arial Narrow"/>
              </a:rPr>
              <a:t>h</a:t>
            </a:r>
            <a:r>
              <a:rPr b="0" spc="25" dirty="0">
                <a:latin typeface="Arial Narrow"/>
                <a:cs typeface="Arial Narrow"/>
              </a:rPr>
              <a:t> </a:t>
            </a:r>
            <a:r>
              <a:rPr b="0" spc="-5" dirty="0">
                <a:latin typeface="Arial Narrow"/>
                <a:cs typeface="Arial Narrow"/>
              </a:rPr>
              <a:t>an</a:t>
            </a:r>
            <a:r>
              <a:rPr b="0" dirty="0">
                <a:latin typeface="Arial Narrow"/>
                <a:cs typeface="Arial Narrow"/>
              </a:rPr>
              <a:t>y</a:t>
            </a:r>
            <a:r>
              <a:rPr b="0" spc="5" dirty="0">
                <a:latin typeface="Arial Narrow"/>
                <a:cs typeface="Arial Narrow"/>
              </a:rPr>
              <a:t> </a:t>
            </a:r>
            <a:r>
              <a:rPr b="0" spc="-5" dirty="0">
                <a:latin typeface="Arial Narrow"/>
                <a:cs typeface="Arial Narrow"/>
              </a:rPr>
              <a:t>qu</a:t>
            </a:r>
            <a:r>
              <a:rPr b="0" spc="-10" dirty="0">
                <a:latin typeface="Arial Narrow"/>
                <a:cs typeface="Arial Narrow"/>
              </a:rPr>
              <a:t>e</a:t>
            </a:r>
            <a:r>
              <a:rPr b="0" spc="-5" dirty="0">
                <a:latin typeface="Arial Narrow"/>
                <a:cs typeface="Arial Narrow"/>
              </a:rPr>
              <a:t>stion</a:t>
            </a:r>
            <a:r>
              <a:rPr b="0" dirty="0">
                <a:latin typeface="Arial Narrow"/>
                <a:cs typeface="Arial Narrow"/>
              </a:rPr>
              <a:t>s</a:t>
            </a:r>
            <a:r>
              <a:rPr b="0" spc="45" dirty="0">
                <a:latin typeface="Arial Narrow"/>
                <a:cs typeface="Arial Narrow"/>
              </a:rPr>
              <a:t> </a:t>
            </a:r>
            <a:r>
              <a:rPr b="0" spc="-5" dirty="0">
                <a:latin typeface="Arial Narrow"/>
                <a:cs typeface="Arial Narrow"/>
              </a:rPr>
              <a:t>yo</a:t>
            </a:r>
            <a:r>
              <a:rPr b="0" dirty="0">
                <a:latin typeface="Arial Narrow"/>
                <a:cs typeface="Arial Narrow"/>
              </a:rPr>
              <a:t>u</a:t>
            </a:r>
            <a:r>
              <a:rPr b="0" spc="10" dirty="0">
                <a:latin typeface="Arial Narrow"/>
                <a:cs typeface="Arial Narrow"/>
              </a:rPr>
              <a:t> </a:t>
            </a:r>
            <a:r>
              <a:rPr b="0" spc="-5" dirty="0">
                <a:latin typeface="Arial Narrow"/>
                <a:cs typeface="Arial Narrow"/>
              </a:rPr>
              <a:t>ma</a:t>
            </a:r>
            <a:r>
              <a:rPr b="0" dirty="0">
                <a:latin typeface="Arial Narrow"/>
                <a:cs typeface="Arial Narrow"/>
              </a:rPr>
              <a:t>y</a:t>
            </a:r>
            <a:r>
              <a:rPr b="0" spc="15" dirty="0">
                <a:latin typeface="Arial Narrow"/>
                <a:cs typeface="Arial Narrow"/>
              </a:rPr>
              <a:t> </a:t>
            </a:r>
            <a:r>
              <a:rPr b="0" spc="-5" dirty="0">
                <a:latin typeface="Arial Narrow"/>
                <a:cs typeface="Arial Narrow"/>
              </a:rPr>
              <a:t>hav</a:t>
            </a:r>
            <a:r>
              <a:rPr b="0" dirty="0">
                <a:latin typeface="Arial Narrow"/>
                <a:cs typeface="Arial Narrow"/>
              </a:rPr>
              <a:t>e</a:t>
            </a:r>
            <a:r>
              <a:rPr b="0" spc="15" dirty="0">
                <a:latin typeface="Arial Narrow"/>
                <a:cs typeface="Arial Narrow"/>
              </a:rPr>
              <a:t> </a:t>
            </a:r>
            <a:r>
              <a:rPr b="0" dirty="0">
                <a:latin typeface="Arial Narrow"/>
                <a:cs typeface="Arial Narrow"/>
              </a:rPr>
              <a:t>regarding</a:t>
            </a:r>
            <a:r>
              <a:rPr b="0" spc="15" dirty="0">
                <a:latin typeface="Arial Narrow"/>
                <a:cs typeface="Arial Narrow"/>
              </a:rPr>
              <a:t> </a:t>
            </a:r>
            <a:r>
              <a:rPr b="0" spc="-5" dirty="0">
                <a:latin typeface="Arial Narrow"/>
                <a:cs typeface="Arial Narrow"/>
              </a:rPr>
              <a:t>medic</a:t>
            </a:r>
            <a:r>
              <a:rPr b="0" spc="-10" dirty="0">
                <a:latin typeface="Arial Narrow"/>
                <a:cs typeface="Arial Narrow"/>
              </a:rPr>
              <a:t>a</a:t>
            </a:r>
            <a:r>
              <a:rPr b="0" dirty="0">
                <a:latin typeface="Arial Narrow"/>
                <a:cs typeface="Arial Narrow"/>
              </a:rPr>
              <a:t>l </a:t>
            </a:r>
            <a:r>
              <a:rPr b="0" spc="-5" dirty="0">
                <a:latin typeface="Arial Narrow"/>
                <a:cs typeface="Arial Narrow"/>
              </a:rPr>
              <a:t>symp</a:t>
            </a:r>
            <a:r>
              <a:rPr b="0" spc="5" dirty="0">
                <a:latin typeface="Arial Narrow"/>
                <a:cs typeface="Arial Narrow"/>
              </a:rPr>
              <a:t>t</a:t>
            </a:r>
            <a:r>
              <a:rPr b="0" spc="-5" dirty="0">
                <a:latin typeface="Arial Narrow"/>
                <a:cs typeface="Arial Narrow"/>
              </a:rPr>
              <a:t>om</a:t>
            </a:r>
            <a:r>
              <a:rPr b="0" dirty="0">
                <a:latin typeface="Arial Narrow"/>
                <a:cs typeface="Arial Narrow"/>
              </a:rPr>
              <a:t>s</a:t>
            </a:r>
            <a:r>
              <a:rPr b="0" spc="15" dirty="0">
                <a:latin typeface="Arial Narrow"/>
                <a:cs typeface="Arial Narrow"/>
              </a:rPr>
              <a:t> </a:t>
            </a:r>
            <a:r>
              <a:rPr b="0" spc="-5" dirty="0">
                <a:latin typeface="Arial Narrow"/>
                <a:cs typeface="Arial Narrow"/>
              </a:rPr>
              <a:t>o</a:t>
            </a:r>
            <a:r>
              <a:rPr b="0" dirty="0">
                <a:latin typeface="Arial Narrow"/>
                <a:cs typeface="Arial Narrow"/>
              </a:rPr>
              <a:t>r a</a:t>
            </a:r>
            <a:r>
              <a:rPr b="0" spc="5" dirty="0">
                <a:latin typeface="Arial Narrow"/>
                <a:cs typeface="Arial Narrow"/>
              </a:rPr>
              <a:t> </a:t>
            </a:r>
            <a:r>
              <a:rPr b="0" spc="-5" dirty="0">
                <a:latin typeface="Arial Narrow"/>
                <a:cs typeface="Arial Narrow"/>
              </a:rPr>
              <a:t>medic</a:t>
            </a:r>
            <a:r>
              <a:rPr b="0" spc="-10" dirty="0">
                <a:latin typeface="Arial Narrow"/>
                <a:cs typeface="Arial Narrow"/>
              </a:rPr>
              <a:t>a</a:t>
            </a:r>
            <a:r>
              <a:rPr b="0" dirty="0">
                <a:latin typeface="Arial Narrow"/>
                <a:cs typeface="Arial Narrow"/>
              </a:rPr>
              <a:t>l</a:t>
            </a:r>
            <a:r>
              <a:rPr b="0" spc="20" dirty="0">
                <a:latin typeface="Arial Narrow"/>
                <a:cs typeface="Arial Narrow"/>
              </a:rPr>
              <a:t> </a:t>
            </a:r>
            <a:r>
              <a:rPr b="0" spc="-5" dirty="0">
                <a:latin typeface="Arial Narrow"/>
                <a:cs typeface="Arial Narrow"/>
              </a:rPr>
              <a:t>cond</a:t>
            </a:r>
            <a:r>
              <a:rPr b="0" spc="-15" dirty="0">
                <a:latin typeface="Arial Narrow"/>
                <a:cs typeface="Arial Narrow"/>
              </a:rPr>
              <a:t>i</a:t>
            </a:r>
            <a:r>
              <a:rPr b="0" spc="-5" dirty="0">
                <a:latin typeface="Arial Narrow"/>
                <a:cs typeface="Arial Narrow"/>
              </a:rPr>
              <a:t>tion.</a:t>
            </a:r>
          </a:p>
          <a:p>
            <a:pPr>
              <a:lnSpc>
                <a:spcPct val="100000"/>
              </a:lnSpc>
              <a:buClr>
                <a:srgbClr val="8085C1"/>
              </a:buClr>
              <a:buFont typeface="Arial"/>
              <a:buChar char="•"/>
            </a:pPr>
            <a:endParaRPr b="0" spc="-5" dirty="0">
              <a:latin typeface="Arial Narrow"/>
              <a:cs typeface="Arial Narrow"/>
            </a:endParaRPr>
          </a:p>
          <a:p>
            <a:pPr marL="299085" indent="-286385">
              <a:lnSpc>
                <a:spcPts val="2810"/>
              </a:lnSpc>
              <a:spcBef>
                <a:spcPts val="1780"/>
              </a:spcBef>
              <a:buClr>
                <a:srgbClr val="8085C1"/>
              </a:buClr>
              <a:buFont typeface="Arial"/>
              <a:buChar char="•"/>
              <a:tabLst>
                <a:tab pos="299720" algn="l"/>
              </a:tabLst>
            </a:pPr>
            <a:r>
              <a:rPr b="0" spc="-15" dirty="0">
                <a:latin typeface="Arial Narrow"/>
                <a:cs typeface="Arial Narrow"/>
              </a:rPr>
              <a:t>N</a:t>
            </a:r>
            <a:r>
              <a:rPr b="0" spc="-25" dirty="0">
                <a:latin typeface="Arial Narrow"/>
                <a:cs typeface="Arial Narrow"/>
              </a:rPr>
              <a:t>e</a:t>
            </a:r>
            <a:r>
              <a:rPr b="0" spc="-5" dirty="0">
                <a:latin typeface="Arial Narrow"/>
                <a:cs typeface="Arial Narrow"/>
              </a:rPr>
              <a:t>ve</a:t>
            </a:r>
            <a:r>
              <a:rPr b="0" dirty="0">
                <a:latin typeface="Arial Narrow"/>
                <a:cs typeface="Arial Narrow"/>
              </a:rPr>
              <a:t>r</a:t>
            </a:r>
            <a:r>
              <a:rPr b="0" spc="15" dirty="0">
                <a:latin typeface="Arial Narrow"/>
                <a:cs typeface="Arial Narrow"/>
              </a:rPr>
              <a:t> </a:t>
            </a:r>
            <a:r>
              <a:rPr b="0" spc="-5" dirty="0">
                <a:latin typeface="Arial Narrow"/>
                <a:cs typeface="Arial Narrow"/>
              </a:rPr>
              <a:t>d</a:t>
            </a:r>
            <a:r>
              <a:rPr b="0" spc="-10" dirty="0">
                <a:latin typeface="Arial Narrow"/>
                <a:cs typeface="Arial Narrow"/>
              </a:rPr>
              <a:t>i</a:t>
            </a:r>
            <a:r>
              <a:rPr b="0" spc="-5" dirty="0">
                <a:latin typeface="Arial Narrow"/>
                <a:cs typeface="Arial Narrow"/>
              </a:rPr>
              <a:t>sregar</a:t>
            </a:r>
            <a:r>
              <a:rPr b="0" dirty="0">
                <a:latin typeface="Arial Narrow"/>
                <a:cs typeface="Arial Narrow"/>
              </a:rPr>
              <a:t>d</a:t>
            </a:r>
            <a:r>
              <a:rPr b="0" spc="40" dirty="0">
                <a:latin typeface="Arial Narrow"/>
                <a:cs typeface="Arial Narrow"/>
              </a:rPr>
              <a:t> </a:t>
            </a:r>
            <a:r>
              <a:rPr b="0" spc="-5" dirty="0">
                <a:latin typeface="Arial Narrow"/>
                <a:cs typeface="Arial Narrow"/>
              </a:rPr>
              <a:t>professio</a:t>
            </a:r>
            <a:r>
              <a:rPr b="0" spc="-10" dirty="0">
                <a:latin typeface="Arial Narrow"/>
                <a:cs typeface="Arial Narrow"/>
              </a:rPr>
              <a:t>n</a:t>
            </a:r>
            <a:r>
              <a:rPr b="0" spc="-5" dirty="0">
                <a:latin typeface="Arial Narrow"/>
                <a:cs typeface="Arial Narrow"/>
              </a:rPr>
              <a:t>a</a:t>
            </a:r>
            <a:r>
              <a:rPr b="0" dirty="0">
                <a:latin typeface="Arial Narrow"/>
                <a:cs typeface="Arial Narrow"/>
              </a:rPr>
              <a:t>l</a:t>
            </a:r>
            <a:r>
              <a:rPr b="0" spc="40" dirty="0">
                <a:latin typeface="Arial Narrow"/>
                <a:cs typeface="Arial Narrow"/>
              </a:rPr>
              <a:t> </a:t>
            </a:r>
            <a:r>
              <a:rPr b="0" spc="-5" dirty="0">
                <a:latin typeface="Arial Narrow"/>
                <a:cs typeface="Arial Narrow"/>
              </a:rPr>
              <a:t>medic</a:t>
            </a:r>
            <a:r>
              <a:rPr b="0" spc="-10" dirty="0">
                <a:latin typeface="Arial Narrow"/>
                <a:cs typeface="Arial Narrow"/>
              </a:rPr>
              <a:t>a</a:t>
            </a:r>
            <a:r>
              <a:rPr b="0" dirty="0">
                <a:latin typeface="Arial Narrow"/>
                <a:cs typeface="Arial Narrow"/>
              </a:rPr>
              <a:t>l</a:t>
            </a:r>
            <a:r>
              <a:rPr b="0" spc="20" dirty="0">
                <a:latin typeface="Arial Narrow"/>
                <a:cs typeface="Arial Narrow"/>
              </a:rPr>
              <a:t> </a:t>
            </a:r>
            <a:r>
              <a:rPr b="0" spc="-5" dirty="0">
                <a:latin typeface="Arial Narrow"/>
                <a:cs typeface="Arial Narrow"/>
              </a:rPr>
              <a:t>adv</a:t>
            </a:r>
            <a:r>
              <a:rPr b="0" spc="-15" dirty="0">
                <a:latin typeface="Arial Narrow"/>
                <a:cs typeface="Arial Narrow"/>
              </a:rPr>
              <a:t>i</a:t>
            </a:r>
            <a:r>
              <a:rPr b="0" spc="-5" dirty="0">
                <a:latin typeface="Arial Narrow"/>
                <a:cs typeface="Arial Narrow"/>
              </a:rPr>
              <a:t>c</a:t>
            </a:r>
            <a:r>
              <a:rPr b="0" dirty="0">
                <a:latin typeface="Arial Narrow"/>
                <a:cs typeface="Arial Narrow"/>
              </a:rPr>
              <a:t>e</a:t>
            </a:r>
            <a:r>
              <a:rPr b="0" spc="35" dirty="0">
                <a:latin typeface="Arial Narrow"/>
                <a:cs typeface="Arial Narrow"/>
              </a:rPr>
              <a:t> </a:t>
            </a:r>
            <a:r>
              <a:rPr b="0" spc="-5" dirty="0">
                <a:latin typeface="Arial Narrow"/>
                <a:cs typeface="Arial Narrow"/>
              </a:rPr>
              <a:t>o</a:t>
            </a:r>
            <a:r>
              <a:rPr b="0" dirty="0">
                <a:latin typeface="Arial Narrow"/>
                <a:cs typeface="Arial Narrow"/>
              </a:rPr>
              <a:t>r</a:t>
            </a:r>
            <a:r>
              <a:rPr b="0" spc="5" dirty="0">
                <a:latin typeface="Arial Narrow"/>
                <a:cs typeface="Arial Narrow"/>
              </a:rPr>
              <a:t> </a:t>
            </a:r>
            <a:r>
              <a:rPr b="0" spc="-5" dirty="0">
                <a:latin typeface="Arial Narrow"/>
                <a:cs typeface="Arial Narrow"/>
              </a:rPr>
              <a:t>de</a:t>
            </a:r>
            <a:r>
              <a:rPr b="0" spc="-10" dirty="0">
                <a:latin typeface="Arial Narrow"/>
                <a:cs typeface="Arial Narrow"/>
              </a:rPr>
              <a:t>l</a:t>
            </a:r>
            <a:r>
              <a:rPr b="0" spc="-5" dirty="0">
                <a:latin typeface="Arial Narrow"/>
                <a:cs typeface="Arial Narrow"/>
              </a:rPr>
              <a:t>a</a:t>
            </a:r>
            <a:r>
              <a:rPr b="0" dirty="0">
                <a:latin typeface="Arial Narrow"/>
                <a:cs typeface="Arial Narrow"/>
              </a:rPr>
              <a:t>y</a:t>
            </a:r>
            <a:r>
              <a:rPr b="0" spc="35" dirty="0">
                <a:latin typeface="Arial Narrow"/>
                <a:cs typeface="Arial Narrow"/>
              </a:rPr>
              <a:t> </a:t>
            </a:r>
            <a:r>
              <a:rPr b="0" spc="-5" dirty="0">
                <a:latin typeface="Arial Narrow"/>
                <a:cs typeface="Arial Narrow"/>
              </a:rPr>
              <a:t>i</a:t>
            </a:r>
            <a:r>
              <a:rPr b="0" dirty="0">
                <a:latin typeface="Arial Narrow"/>
                <a:cs typeface="Arial Narrow"/>
              </a:rPr>
              <a:t>n</a:t>
            </a:r>
            <a:r>
              <a:rPr b="0" spc="5" dirty="0">
                <a:latin typeface="Arial Narrow"/>
                <a:cs typeface="Arial Narrow"/>
              </a:rPr>
              <a:t> </a:t>
            </a:r>
            <a:r>
              <a:rPr b="0" spc="-5" dirty="0">
                <a:latin typeface="Arial Narrow"/>
                <a:cs typeface="Arial Narrow"/>
              </a:rPr>
              <a:t>seek</a:t>
            </a:r>
            <a:r>
              <a:rPr b="0" spc="-10" dirty="0">
                <a:latin typeface="Arial Narrow"/>
                <a:cs typeface="Arial Narrow"/>
              </a:rPr>
              <a:t>i</a:t>
            </a:r>
            <a:r>
              <a:rPr b="0" spc="-5" dirty="0">
                <a:latin typeface="Arial Narrow"/>
                <a:cs typeface="Arial Narrow"/>
              </a:rPr>
              <a:t>n</a:t>
            </a:r>
            <a:r>
              <a:rPr b="0" dirty="0">
                <a:latin typeface="Arial Narrow"/>
                <a:cs typeface="Arial Narrow"/>
              </a:rPr>
              <a:t>g</a:t>
            </a:r>
            <a:r>
              <a:rPr b="0" spc="30" dirty="0">
                <a:latin typeface="Arial Narrow"/>
                <a:cs typeface="Arial Narrow"/>
              </a:rPr>
              <a:t> </a:t>
            </a:r>
            <a:r>
              <a:rPr b="0" spc="-5" dirty="0">
                <a:latin typeface="Arial Narrow"/>
                <a:cs typeface="Arial Narrow"/>
              </a:rPr>
              <a:t>it</a:t>
            </a:r>
          </a:p>
          <a:p>
            <a:pPr marL="299085">
              <a:lnSpc>
                <a:spcPts val="2810"/>
              </a:lnSpc>
            </a:pPr>
            <a:r>
              <a:rPr b="0" spc="-5" dirty="0">
                <a:latin typeface="Arial Narrow"/>
                <a:cs typeface="Arial Narrow"/>
              </a:rPr>
              <a:t>ba</a:t>
            </a:r>
            <a:r>
              <a:rPr b="0" spc="-10" dirty="0">
                <a:latin typeface="Arial Narrow"/>
                <a:cs typeface="Arial Narrow"/>
              </a:rPr>
              <a:t>s</a:t>
            </a:r>
            <a:r>
              <a:rPr b="0" spc="-5" dirty="0">
                <a:latin typeface="Arial Narrow"/>
                <a:cs typeface="Arial Narrow"/>
              </a:rPr>
              <a:t>e</a:t>
            </a:r>
            <a:r>
              <a:rPr b="0" dirty="0">
                <a:latin typeface="Arial Narrow"/>
                <a:cs typeface="Arial Narrow"/>
              </a:rPr>
              <a:t>d</a:t>
            </a:r>
            <a:r>
              <a:rPr b="0" spc="30" dirty="0">
                <a:latin typeface="Arial Narrow"/>
                <a:cs typeface="Arial Narrow"/>
              </a:rPr>
              <a:t> </a:t>
            </a:r>
            <a:r>
              <a:rPr b="0" spc="-5" dirty="0">
                <a:latin typeface="Arial Narrow"/>
                <a:cs typeface="Arial Narrow"/>
              </a:rPr>
              <a:t>o</a:t>
            </a:r>
            <a:r>
              <a:rPr b="0" dirty="0">
                <a:latin typeface="Arial Narrow"/>
                <a:cs typeface="Arial Narrow"/>
              </a:rPr>
              <a:t>n</a:t>
            </a:r>
            <a:r>
              <a:rPr b="0" spc="5" dirty="0">
                <a:latin typeface="Arial Narrow"/>
                <a:cs typeface="Arial Narrow"/>
              </a:rPr>
              <a:t> </a:t>
            </a:r>
            <a:r>
              <a:rPr b="0" spc="-5" dirty="0">
                <a:latin typeface="Arial Narrow"/>
                <a:cs typeface="Arial Narrow"/>
              </a:rPr>
              <a:t>i</a:t>
            </a:r>
            <a:r>
              <a:rPr b="0" spc="-10" dirty="0">
                <a:latin typeface="Arial Narrow"/>
                <a:cs typeface="Arial Narrow"/>
              </a:rPr>
              <a:t>n</a:t>
            </a:r>
            <a:r>
              <a:rPr b="0" dirty="0">
                <a:latin typeface="Arial Narrow"/>
                <a:cs typeface="Arial Narrow"/>
              </a:rPr>
              <a:t>form</a:t>
            </a:r>
            <a:r>
              <a:rPr b="0" spc="-5" dirty="0">
                <a:latin typeface="Arial Narrow"/>
                <a:cs typeface="Arial Narrow"/>
              </a:rPr>
              <a:t>ati</a:t>
            </a:r>
            <a:r>
              <a:rPr b="0" spc="-10" dirty="0">
                <a:latin typeface="Arial Narrow"/>
                <a:cs typeface="Arial Narrow"/>
              </a:rPr>
              <a:t>o</a:t>
            </a:r>
            <a:r>
              <a:rPr b="0" dirty="0">
                <a:latin typeface="Arial Narrow"/>
                <a:cs typeface="Arial Narrow"/>
              </a:rPr>
              <a:t>n</a:t>
            </a:r>
            <a:r>
              <a:rPr b="0" spc="20" dirty="0">
                <a:latin typeface="Arial Narrow"/>
                <a:cs typeface="Arial Narrow"/>
              </a:rPr>
              <a:t> </a:t>
            </a:r>
            <a:r>
              <a:rPr b="0" spc="-5" dirty="0">
                <a:latin typeface="Arial Narrow"/>
                <a:cs typeface="Arial Narrow"/>
              </a:rPr>
              <a:t>co</a:t>
            </a:r>
            <a:r>
              <a:rPr b="0" spc="-10" dirty="0">
                <a:latin typeface="Arial Narrow"/>
                <a:cs typeface="Arial Narrow"/>
              </a:rPr>
              <a:t>n</a:t>
            </a:r>
            <a:r>
              <a:rPr b="0" dirty="0">
                <a:latin typeface="Arial Narrow"/>
                <a:cs typeface="Arial Narrow"/>
              </a:rPr>
              <a:t>tai</a:t>
            </a:r>
            <a:r>
              <a:rPr b="0" spc="-10" dirty="0">
                <a:latin typeface="Arial Narrow"/>
                <a:cs typeface="Arial Narrow"/>
              </a:rPr>
              <a:t>n</a:t>
            </a:r>
            <a:r>
              <a:rPr b="0" spc="-5" dirty="0">
                <a:latin typeface="Arial Narrow"/>
                <a:cs typeface="Arial Narrow"/>
              </a:rPr>
              <a:t>e</a:t>
            </a:r>
            <a:r>
              <a:rPr b="0" dirty="0">
                <a:latin typeface="Arial Narrow"/>
                <a:cs typeface="Arial Narrow"/>
              </a:rPr>
              <a:t>d</a:t>
            </a:r>
            <a:r>
              <a:rPr b="0" spc="55" dirty="0">
                <a:latin typeface="Arial Narrow"/>
                <a:cs typeface="Arial Narrow"/>
              </a:rPr>
              <a:t> </a:t>
            </a:r>
            <a:r>
              <a:rPr b="0" spc="-5" dirty="0">
                <a:latin typeface="Arial Narrow"/>
                <a:cs typeface="Arial Narrow"/>
              </a:rPr>
              <a:t>i</a:t>
            </a:r>
            <a:r>
              <a:rPr b="0" dirty="0">
                <a:latin typeface="Arial Narrow"/>
                <a:cs typeface="Arial Narrow"/>
              </a:rPr>
              <a:t>n</a:t>
            </a:r>
            <a:r>
              <a:rPr b="0" spc="5" dirty="0">
                <a:latin typeface="Arial Narrow"/>
                <a:cs typeface="Arial Narrow"/>
              </a:rPr>
              <a:t> </a:t>
            </a:r>
            <a:r>
              <a:rPr b="0" spc="-5" dirty="0">
                <a:latin typeface="Arial Narrow"/>
                <a:cs typeface="Arial Narrow"/>
              </a:rPr>
              <a:t>thi</a:t>
            </a:r>
            <a:r>
              <a:rPr b="0" dirty="0">
                <a:latin typeface="Arial Narrow"/>
                <a:cs typeface="Arial Narrow"/>
              </a:rPr>
              <a:t>s</a:t>
            </a:r>
            <a:r>
              <a:rPr b="0" spc="5" dirty="0">
                <a:latin typeface="Arial Narrow"/>
                <a:cs typeface="Arial Narrow"/>
              </a:rPr>
              <a:t> </a:t>
            </a:r>
            <a:r>
              <a:rPr b="0" spc="-5" dirty="0">
                <a:latin typeface="Arial Narrow"/>
                <a:cs typeface="Arial Narrow"/>
              </a:rPr>
              <a:t>pres</a:t>
            </a:r>
            <a:r>
              <a:rPr b="0" spc="-10" dirty="0">
                <a:latin typeface="Arial Narrow"/>
                <a:cs typeface="Arial Narrow"/>
              </a:rPr>
              <a:t>e</a:t>
            </a:r>
            <a:r>
              <a:rPr b="0" spc="-5" dirty="0">
                <a:latin typeface="Arial Narrow"/>
                <a:cs typeface="Arial Narrow"/>
              </a:rPr>
              <a:t>ntati</a:t>
            </a:r>
            <a:r>
              <a:rPr b="0" spc="-10" dirty="0">
                <a:latin typeface="Arial Narrow"/>
                <a:cs typeface="Arial Narrow"/>
              </a:rPr>
              <a:t>o</a:t>
            </a:r>
            <a:r>
              <a:rPr b="0" spc="-5" dirty="0">
                <a:latin typeface="Arial Narrow"/>
                <a:cs typeface="Arial Narrow"/>
              </a:rPr>
              <a:t>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2700" marR="5080">
              <a:lnSpc>
                <a:spcPts val="3679"/>
              </a:lnSpc>
            </a:pPr>
            <a:r>
              <a:rPr spc="-20" dirty="0"/>
              <a:t>Complementary </a:t>
            </a:r>
            <a:r>
              <a:rPr spc="-25" dirty="0"/>
              <a:t>a</a:t>
            </a:r>
            <a:r>
              <a:rPr spc="-15" dirty="0"/>
              <a:t>n</a:t>
            </a:r>
            <a:r>
              <a:rPr spc="-20" dirty="0"/>
              <a:t>d</a:t>
            </a:r>
            <a:r>
              <a:rPr spc="-5" dirty="0"/>
              <a:t> </a:t>
            </a:r>
            <a:r>
              <a:rPr spc="-20" dirty="0"/>
              <a:t>alternative</a:t>
            </a:r>
            <a:r>
              <a:rPr dirty="0"/>
              <a:t> </a:t>
            </a:r>
            <a:r>
              <a:rPr spc="-20" dirty="0"/>
              <a:t>medic</a:t>
            </a:r>
            <a:r>
              <a:rPr spc="-5" dirty="0"/>
              <a:t>i</a:t>
            </a:r>
            <a:r>
              <a:rPr spc="-20" dirty="0"/>
              <a:t>ne</a:t>
            </a:r>
            <a:r>
              <a:rPr spc="-5" dirty="0"/>
              <a:t> </a:t>
            </a:r>
            <a:r>
              <a:rPr spc="-20" dirty="0"/>
              <a:t>at</a:t>
            </a:r>
            <a:r>
              <a:rPr spc="-15" dirty="0"/>
              <a:t> Kaiser</a:t>
            </a:r>
            <a:r>
              <a:rPr dirty="0"/>
              <a:t> </a:t>
            </a:r>
            <a:r>
              <a:rPr spc="-20" dirty="0"/>
              <a:t>Permanente</a:t>
            </a:r>
          </a:p>
        </p:txBody>
      </p:sp>
      <p:sp>
        <p:nvSpPr>
          <p:cNvPr id="3" name="object 3"/>
          <p:cNvSpPr txBox="1"/>
          <p:nvPr/>
        </p:nvSpPr>
        <p:spPr>
          <a:xfrm>
            <a:off x="533852" y="1469298"/>
            <a:ext cx="3120390" cy="332740"/>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400" b="1" dirty="0">
                <a:latin typeface="Arial Narrow"/>
                <a:cs typeface="Arial Narrow"/>
              </a:rPr>
              <a:t>H</a:t>
            </a:r>
            <a:r>
              <a:rPr sz="2400" b="1" spc="-10" dirty="0">
                <a:latin typeface="Arial Narrow"/>
                <a:cs typeface="Arial Narrow"/>
              </a:rPr>
              <a:t>e</a:t>
            </a:r>
            <a:r>
              <a:rPr sz="2400" b="1" dirty="0">
                <a:latin typeface="Arial Narrow"/>
                <a:cs typeface="Arial Narrow"/>
              </a:rPr>
              <a:t>rbal</a:t>
            </a:r>
            <a:r>
              <a:rPr sz="2400" b="1" spc="10" dirty="0">
                <a:latin typeface="Arial Narrow"/>
                <a:cs typeface="Arial Narrow"/>
              </a:rPr>
              <a:t> </a:t>
            </a:r>
            <a:r>
              <a:rPr sz="2400" b="1" spc="-5" dirty="0">
                <a:latin typeface="Arial Narrow"/>
                <a:cs typeface="Arial Narrow"/>
              </a:rPr>
              <a:t>co</a:t>
            </a:r>
            <a:r>
              <a:rPr sz="2400" b="1" spc="-10" dirty="0">
                <a:latin typeface="Arial Narrow"/>
                <a:cs typeface="Arial Narrow"/>
              </a:rPr>
              <a:t>n</a:t>
            </a:r>
            <a:r>
              <a:rPr sz="2400" b="1" spc="-5" dirty="0">
                <a:latin typeface="Arial Narrow"/>
                <a:cs typeface="Arial Narrow"/>
              </a:rPr>
              <a:t>sul</a:t>
            </a:r>
            <a:r>
              <a:rPr sz="2400" b="1" dirty="0">
                <a:latin typeface="Arial Narrow"/>
                <a:cs typeface="Arial Narrow"/>
              </a:rPr>
              <a:t>t </a:t>
            </a:r>
            <a:r>
              <a:rPr sz="2400" b="1" spc="-5" dirty="0">
                <a:latin typeface="Arial Narrow"/>
                <a:cs typeface="Arial Narrow"/>
              </a:rPr>
              <a:t>services</a:t>
            </a:r>
            <a:endParaRPr sz="2400" dirty="0">
              <a:latin typeface="Arial Narrow"/>
              <a:cs typeface="Arial Narrow"/>
            </a:endParaRPr>
          </a:p>
        </p:txBody>
      </p:sp>
      <p:sp>
        <p:nvSpPr>
          <p:cNvPr id="4" name="object 4"/>
          <p:cNvSpPr txBox="1"/>
          <p:nvPr/>
        </p:nvSpPr>
        <p:spPr>
          <a:xfrm>
            <a:off x="535940" y="1905000"/>
            <a:ext cx="8029575" cy="3531736"/>
          </a:xfrm>
          <a:prstGeom prst="rect">
            <a:avLst/>
          </a:prstGeom>
        </p:spPr>
        <p:txBody>
          <a:bodyPr vert="horz" wrap="square" lIns="0" tIns="0" rIns="0" bIns="0" rtlCol="0">
            <a:spAutoFit/>
          </a:bodyPr>
          <a:lstStyle/>
          <a:p>
            <a:pPr marL="756285" marR="5080" indent="-287020">
              <a:lnSpc>
                <a:spcPts val="1820"/>
              </a:lnSpc>
              <a:tabLst>
                <a:tab pos="756285" algn="l"/>
              </a:tabLst>
            </a:pPr>
            <a:r>
              <a:rPr sz="1600" spc="-10" dirty="0">
                <a:solidFill>
                  <a:srgbClr val="8085C1"/>
                </a:solidFill>
                <a:latin typeface="Arial"/>
                <a:cs typeface="Arial"/>
              </a:rPr>
              <a:t>–	</a:t>
            </a:r>
            <a:r>
              <a:rPr sz="1600" spc="-10" dirty="0">
                <a:latin typeface="Arial Narrow"/>
                <a:cs typeface="Arial Narrow"/>
              </a:rPr>
              <a:t>T</a:t>
            </a:r>
            <a:r>
              <a:rPr sz="1600" spc="-5" dirty="0">
                <a:latin typeface="Arial Narrow"/>
                <a:cs typeface="Arial Narrow"/>
              </a:rPr>
              <a:t>h</a:t>
            </a:r>
            <a:r>
              <a:rPr sz="1600" spc="-10" dirty="0">
                <a:latin typeface="Arial Narrow"/>
                <a:cs typeface="Arial Narrow"/>
              </a:rPr>
              <a:t>e</a:t>
            </a:r>
            <a:r>
              <a:rPr sz="1600" spc="-15" dirty="0">
                <a:latin typeface="Arial Narrow"/>
                <a:cs typeface="Arial Narrow"/>
              </a:rPr>
              <a:t> </a:t>
            </a:r>
            <a:r>
              <a:rPr sz="1600" spc="-10" dirty="0">
                <a:latin typeface="Arial Narrow"/>
                <a:cs typeface="Arial Narrow"/>
              </a:rPr>
              <a:t>d</a:t>
            </a:r>
            <a:r>
              <a:rPr sz="1600" spc="-5" dirty="0">
                <a:latin typeface="Arial Narrow"/>
                <a:cs typeface="Arial Narrow"/>
              </a:rPr>
              <a:t>o</a:t>
            </a:r>
            <a:r>
              <a:rPr sz="1600" spc="-10" dirty="0">
                <a:latin typeface="Arial Narrow"/>
                <a:cs typeface="Arial Narrow"/>
              </a:rPr>
              <a:t>ctors</a:t>
            </a:r>
            <a:r>
              <a:rPr sz="1600" spc="-20" dirty="0">
                <a:latin typeface="Arial Narrow"/>
                <a:cs typeface="Arial Narrow"/>
              </a:rPr>
              <a:t> </a:t>
            </a:r>
            <a:r>
              <a:rPr sz="1600" spc="-10" dirty="0">
                <a:latin typeface="Arial Narrow"/>
                <a:cs typeface="Arial Narrow"/>
              </a:rPr>
              <a:t>in</a:t>
            </a:r>
            <a:r>
              <a:rPr sz="1600" spc="-5" dirty="0">
                <a:latin typeface="Arial Narrow"/>
                <a:cs typeface="Arial Narrow"/>
              </a:rPr>
              <a:t> </a:t>
            </a:r>
            <a:r>
              <a:rPr sz="1600" spc="-15" dirty="0">
                <a:latin typeface="Arial Narrow"/>
                <a:cs typeface="Arial Narrow"/>
              </a:rPr>
              <a:t>t</a:t>
            </a:r>
            <a:r>
              <a:rPr sz="1600" spc="-10" dirty="0">
                <a:latin typeface="Arial Narrow"/>
                <a:cs typeface="Arial Narrow"/>
              </a:rPr>
              <a:t>he</a:t>
            </a:r>
            <a:r>
              <a:rPr sz="1600" spc="-15" dirty="0">
                <a:latin typeface="Arial Narrow"/>
                <a:cs typeface="Arial Narrow"/>
              </a:rPr>
              <a:t> </a:t>
            </a:r>
            <a:r>
              <a:rPr sz="1600" spc="-10" dirty="0">
                <a:latin typeface="Arial Narrow"/>
                <a:cs typeface="Arial Narrow"/>
              </a:rPr>
              <a:t>d</a:t>
            </a:r>
            <a:r>
              <a:rPr sz="1600" spc="-5" dirty="0">
                <a:latin typeface="Arial Narrow"/>
                <a:cs typeface="Arial Narrow"/>
              </a:rPr>
              <a:t>e</a:t>
            </a:r>
            <a:r>
              <a:rPr sz="1600" spc="-10" dirty="0">
                <a:latin typeface="Arial Narrow"/>
                <a:cs typeface="Arial Narrow"/>
              </a:rPr>
              <a:t>p</a:t>
            </a:r>
            <a:r>
              <a:rPr sz="1600" spc="-5" dirty="0">
                <a:latin typeface="Arial Narrow"/>
                <a:cs typeface="Arial Narrow"/>
              </a:rPr>
              <a:t>ar</a:t>
            </a:r>
            <a:r>
              <a:rPr sz="1600" spc="-15" dirty="0">
                <a:latin typeface="Arial Narrow"/>
                <a:cs typeface="Arial Narrow"/>
              </a:rPr>
              <a:t>t</a:t>
            </a:r>
            <a:r>
              <a:rPr sz="1600" spc="-20" dirty="0">
                <a:latin typeface="Arial Narrow"/>
                <a:cs typeface="Arial Narrow"/>
              </a:rPr>
              <a:t>m</a:t>
            </a:r>
            <a:r>
              <a:rPr sz="1600" spc="-10" dirty="0">
                <a:latin typeface="Arial Narrow"/>
                <a:cs typeface="Arial Narrow"/>
              </a:rPr>
              <a:t>e</a:t>
            </a:r>
            <a:r>
              <a:rPr sz="1600" spc="-15" dirty="0">
                <a:latin typeface="Arial Narrow"/>
                <a:cs typeface="Arial Narrow"/>
              </a:rPr>
              <a:t>n</a:t>
            </a:r>
            <a:r>
              <a:rPr sz="1600" spc="-5" dirty="0">
                <a:latin typeface="Arial Narrow"/>
                <a:cs typeface="Arial Narrow"/>
              </a:rPr>
              <a:t>t</a:t>
            </a:r>
            <a:r>
              <a:rPr sz="1600" spc="-45" dirty="0">
                <a:latin typeface="Arial Narrow"/>
                <a:cs typeface="Arial Narrow"/>
              </a:rPr>
              <a:t> </a:t>
            </a:r>
            <a:r>
              <a:rPr sz="1600" spc="-10" dirty="0">
                <a:latin typeface="Arial Narrow"/>
                <a:cs typeface="Arial Narrow"/>
              </a:rPr>
              <a:t>al</a:t>
            </a:r>
            <a:r>
              <a:rPr sz="1600" spc="-5" dirty="0">
                <a:latin typeface="Arial Narrow"/>
                <a:cs typeface="Arial Narrow"/>
              </a:rPr>
              <a:t>s</a:t>
            </a:r>
            <a:r>
              <a:rPr sz="1600" spc="-10" dirty="0">
                <a:latin typeface="Arial Narrow"/>
                <a:cs typeface="Arial Narrow"/>
              </a:rPr>
              <a:t>o</a:t>
            </a:r>
            <a:r>
              <a:rPr sz="1600" spc="-5" dirty="0">
                <a:latin typeface="Arial Narrow"/>
                <a:cs typeface="Arial Narrow"/>
              </a:rPr>
              <a:t> t</a:t>
            </a:r>
            <a:r>
              <a:rPr sz="1600" spc="-15" dirty="0">
                <a:latin typeface="Arial Narrow"/>
                <a:cs typeface="Arial Narrow"/>
              </a:rPr>
              <a:t>r</a:t>
            </a:r>
            <a:r>
              <a:rPr sz="1600" spc="-10" dirty="0">
                <a:latin typeface="Arial Narrow"/>
                <a:cs typeface="Arial Narrow"/>
              </a:rPr>
              <a:t>e</a:t>
            </a:r>
            <a:r>
              <a:rPr sz="1600" spc="-5" dirty="0">
                <a:latin typeface="Arial Narrow"/>
                <a:cs typeface="Arial Narrow"/>
              </a:rPr>
              <a:t>at</a:t>
            </a:r>
            <a:r>
              <a:rPr sz="1600" spc="-25" dirty="0">
                <a:latin typeface="Arial Narrow"/>
                <a:cs typeface="Arial Narrow"/>
              </a:rPr>
              <a:t> </a:t>
            </a:r>
            <a:r>
              <a:rPr sz="1600" spc="-10" dirty="0">
                <a:latin typeface="Arial Narrow"/>
                <a:cs typeface="Arial Narrow"/>
              </a:rPr>
              <a:t>with</a:t>
            </a:r>
            <a:r>
              <a:rPr sz="1600" spc="10" dirty="0">
                <a:latin typeface="Arial Narrow"/>
                <a:cs typeface="Arial Narrow"/>
              </a:rPr>
              <a:t> </a:t>
            </a:r>
            <a:r>
              <a:rPr sz="1600" spc="-10" dirty="0">
                <a:latin typeface="Arial Narrow"/>
                <a:cs typeface="Arial Narrow"/>
              </a:rPr>
              <a:t>h</a:t>
            </a:r>
            <a:r>
              <a:rPr sz="1600" spc="-5" dirty="0">
                <a:latin typeface="Arial Narrow"/>
                <a:cs typeface="Arial Narrow"/>
              </a:rPr>
              <a:t>e</a:t>
            </a:r>
            <a:r>
              <a:rPr sz="1600" spc="-10" dirty="0">
                <a:latin typeface="Arial Narrow"/>
                <a:cs typeface="Arial Narrow"/>
              </a:rPr>
              <a:t>rb</a:t>
            </a:r>
            <a:r>
              <a:rPr sz="1600" spc="-20" dirty="0">
                <a:latin typeface="Arial Narrow"/>
                <a:cs typeface="Arial Narrow"/>
              </a:rPr>
              <a:t> </a:t>
            </a:r>
            <a:r>
              <a:rPr sz="1600" spc="-10" dirty="0">
                <a:latin typeface="Arial Narrow"/>
                <a:cs typeface="Arial Narrow"/>
              </a:rPr>
              <a:t>a</a:t>
            </a:r>
            <a:r>
              <a:rPr sz="1600" spc="-5" dirty="0">
                <a:latin typeface="Arial Narrow"/>
                <a:cs typeface="Arial Narrow"/>
              </a:rPr>
              <a:t>n</a:t>
            </a:r>
            <a:r>
              <a:rPr sz="1600" spc="-10" dirty="0">
                <a:latin typeface="Arial Narrow"/>
                <a:cs typeface="Arial Narrow"/>
              </a:rPr>
              <a:t>d su</a:t>
            </a:r>
            <a:r>
              <a:rPr sz="1600" spc="-5" dirty="0">
                <a:latin typeface="Arial Narrow"/>
                <a:cs typeface="Arial Narrow"/>
              </a:rPr>
              <a:t>p</a:t>
            </a:r>
            <a:r>
              <a:rPr sz="1600" spc="-10" dirty="0">
                <a:latin typeface="Arial Narrow"/>
                <a:cs typeface="Arial Narrow"/>
              </a:rPr>
              <a:t>ple</a:t>
            </a:r>
            <a:r>
              <a:rPr sz="1600" spc="-20" dirty="0">
                <a:latin typeface="Arial Narrow"/>
                <a:cs typeface="Arial Narrow"/>
              </a:rPr>
              <a:t>m</a:t>
            </a:r>
            <a:r>
              <a:rPr sz="1600" spc="-10" dirty="0">
                <a:latin typeface="Arial Narrow"/>
                <a:cs typeface="Arial Narrow"/>
              </a:rPr>
              <a:t>e</a:t>
            </a:r>
            <a:r>
              <a:rPr sz="1600" spc="-20" dirty="0">
                <a:latin typeface="Arial Narrow"/>
                <a:cs typeface="Arial Narrow"/>
              </a:rPr>
              <a:t>n</a:t>
            </a:r>
            <a:r>
              <a:rPr sz="1600" spc="-10" dirty="0">
                <a:latin typeface="Arial Narrow"/>
                <a:cs typeface="Arial Narrow"/>
              </a:rPr>
              <a:t>ts</a:t>
            </a:r>
            <a:r>
              <a:rPr sz="1600" spc="-30" dirty="0">
                <a:latin typeface="Arial Narrow"/>
                <a:cs typeface="Arial Narrow"/>
              </a:rPr>
              <a:t> </a:t>
            </a:r>
            <a:r>
              <a:rPr sz="1600" spc="-5" dirty="0">
                <a:latin typeface="Arial Narrow"/>
                <a:cs typeface="Arial Narrow"/>
              </a:rPr>
              <a:t>f</a:t>
            </a:r>
            <a:r>
              <a:rPr sz="1600" spc="-15" dirty="0">
                <a:latin typeface="Arial Narrow"/>
                <a:cs typeface="Arial Narrow"/>
              </a:rPr>
              <a:t>r</a:t>
            </a:r>
            <a:r>
              <a:rPr sz="1600" spc="-10" dirty="0">
                <a:latin typeface="Arial Narrow"/>
                <a:cs typeface="Arial Narrow"/>
              </a:rPr>
              <a:t>om</a:t>
            </a:r>
            <a:r>
              <a:rPr sz="1600" dirty="0">
                <a:latin typeface="Arial Narrow"/>
                <a:cs typeface="Arial Narrow"/>
              </a:rPr>
              <a:t> </a:t>
            </a:r>
            <a:r>
              <a:rPr sz="1600" spc="-15" dirty="0">
                <a:latin typeface="Arial Narrow"/>
                <a:cs typeface="Arial Narrow"/>
              </a:rPr>
              <a:t>v</a:t>
            </a:r>
            <a:r>
              <a:rPr sz="1600" spc="-10" dirty="0">
                <a:latin typeface="Arial Narrow"/>
                <a:cs typeface="Arial Narrow"/>
              </a:rPr>
              <a:t>ar</a:t>
            </a:r>
            <a:r>
              <a:rPr sz="1600" spc="-15" dirty="0">
                <a:latin typeface="Arial Narrow"/>
                <a:cs typeface="Arial Narrow"/>
              </a:rPr>
              <a:t>i</a:t>
            </a:r>
            <a:r>
              <a:rPr sz="1600" spc="-10" dirty="0">
                <a:latin typeface="Arial Narrow"/>
                <a:cs typeface="Arial Narrow"/>
              </a:rPr>
              <a:t>o</a:t>
            </a:r>
            <a:r>
              <a:rPr sz="1600" spc="-5" dirty="0">
                <a:latin typeface="Arial Narrow"/>
                <a:cs typeface="Arial Narrow"/>
              </a:rPr>
              <a:t>u</a:t>
            </a:r>
            <a:r>
              <a:rPr sz="1600" spc="-10" dirty="0">
                <a:latin typeface="Arial Narrow"/>
                <a:cs typeface="Arial Narrow"/>
              </a:rPr>
              <a:t>s</a:t>
            </a:r>
            <a:r>
              <a:rPr sz="1600" spc="-15" dirty="0">
                <a:latin typeface="Arial Narrow"/>
                <a:cs typeface="Arial Narrow"/>
              </a:rPr>
              <a:t> </a:t>
            </a:r>
            <a:r>
              <a:rPr lang="en-US" sz="1600" spc="-10" dirty="0">
                <a:latin typeface="Arial Narrow"/>
                <a:cs typeface="Arial Narrow"/>
              </a:rPr>
              <a:t>complementary</a:t>
            </a:r>
            <a:r>
              <a:rPr sz="1600" spc="-5" dirty="0">
                <a:latin typeface="Arial Narrow"/>
                <a:cs typeface="Arial Narrow"/>
              </a:rPr>
              <a:t> </a:t>
            </a:r>
            <a:r>
              <a:rPr sz="1600" spc="-20" dirty="0">
                <a:latin typeface="Arial Narrow"/>
                <a:cs typeface="Arial Narrow"/>
              </a:rPr>
              <a:t>m</a:t>
            </a:r>
            <a:r>
              <a:rPr sz="1600" spc="-10" dirty="0">
                <a:latin typeface="Arial Narrow"/>
                <a:cs typeface="Arial Narrow"/>
              </a:rPr>
              <a:t>edi</a:t>
            </a:r>
            <a:r>
              <a:rPr sz="1600" spc="-5" dirty="0">
                <a:latin typeface="Arial Narrow"/>
                <a:cs typeface="Arial Narrow"/>
              </a:rPr>
              <a:t>c</a:t>
            </a:r>
            <a:r>
              <a:rPr sz="1600" spc="-15" dirty="0">
                <a:latin typeface="Arial Narrow"/>
                <a:cs typeface="Arial Narrow"/>
              </a:rPr>
              <a:t>a</a:t>
            </a:r>
            <a:r>
              <a:rPr sz="1600" spc="-5" dirty="0">
                <a:latin typeface="Arial Narrow"/>
                <a:cs typeface="Arial Narrow"/>
              </a:rPr>
              <a:t>l</a:t>
            </a:r>
            <a:r>
              <a:rPr sz="1600" spc="-30" dirty="0">
                <a:latin typeface="Arial Narrow"/>
                <a:cs typeface="Arial Narrow"/>
              </a:rPr>
              <a:t> </a:t>
            </a:r>
            <a:r>
              <a:rPr sz="1600" spc="-10" dirty="0">
                <a:latin typeface="Arial Narrow"/>
                <a:cs typeface="Arial Narrow"/>
              </a:rPr>
              <a:t>system</a:t>
            </a:r>
            <a:r>
              <a:rPr sz="1600" dirty="0">
                <a:latin typeface="Arial Narrow"/>
                <a:cs typeface="Arial Narrow"/>
              </a:rPr>
              <a:t>s</a:t>
            </a:r>
            <a:r>
              <a:rPr sz="1600" spc="-5" dirty="0">
                <a:latin typeface="Arial Narrow"/>
                <a:cs typeface="Arial Narrow"/>
              </a:rPr>
              <a:t>. T</a:t>
            </a:r>
            <a:r>
              <a:rPr sz="1600" spc="-10" dirty="0">
                <a:latin typeface="Arial Narrow"/>
                <a:cs typeface="Arial Narrow"/>
              </a:rPr>
              <a:t>his</a:t>
            </a:r>
            <a:r>
              <a:rPr sz="1600" spc="-15" dirty="0">
                <a:latin typeface="Arial Narrow"/>
                <a:cs typeface="Arial Narrow"/>
              </a:rPr>
              <a:t> </a:t>
            </a:r>
            <a:r>
              <a:rPr sz="1600" spc="-10" dirty="0">
                <a:latin typeface="Arial Narrow"/>
                <a:cs typeface="Arial Narrow"/>
              </a:rPr>
              <a:t>is</a:t>
            </a:r>
            <a:r>
              <a:rPr sz="1600" spc="5" dirty="0">
                <a:latin typeface="Arial Narrow"/>
                <a:cs typeface="Arial Narrow"/>
              </a:rPr>
              <a:t> </a:t>
            </a:r>
            <a:r>
              <a:rPr sz="1600" spc="-10" dirty="0">
                <a:latin typeface="Arial Narrow"/>
                <a:cs typeface="Arial Narrow"/>
              </a:rPr>
              <a:t>in</a:t>
            </a:r>
            <a:r>
              <a:rPr sz="1600" spc="-20" dirty="0">
                <a:latin typeface="Arial Narrow"/>
                <a:cs typeface="Arial Narrow"/>
              </a:rPr>
              <a:t> </a:t>
            </a:r>
            <a:r>
              <a:rPr sz="1600" spc="-10" dirty="0">
                <a:latin typeface="Arial Narrow"/>
                <a:cs typeface="Arial Narrow"/>
              </a:rPr>
              <a:t>a</a:t>
            </a:r>
            <a:r>
              <a:rPr sz="1600" spc="-5" dirty="0">
                <a:latin typeface="Arial Narrow"/>
                <a:cs typeface="Arial Narrow"/>
              </a:rPr>
              <a:t>d</a:t>
            </a:r>
            <a:r>
              <a:rPr sz="1600" spc="-10" dirty="0">
                <a:latin typeface="Arial Narrow"/>
                <a:cs typeface="Arial Narrow"/>
              </a:rPr>
              <a:t>dition</a:t>
            </a:r>
            <a:r>
              <a:rPr sz="1600" spc="-25" dirty="0">
                <a:latin typeface="Arial Narrow"/>
                <a:cs typeface="Arial Narrow"/>
              </a:rPr>
              <a:t> </a:t>
            </a:r>
            <a:r>
              <a:rPr sz="1600" spc="-10" dirty="0">
                <a:latin typeface="Arial Narrow"/>
                <a:cs typeface="Arial Narrow"/>
              </a:rPr>
              <a:t>to</a:t>
            </a:r>
            <a:r>
              <a:rPr sz="1600" spc="-20" dirty="0">
                <a:latin typeface="Arial Narrow"/>
                <a:cs typeface="Arial Narrow"/>
              </a:rPr>
              <a:t> m</a:t>
            </a:r>
            <a:r>
              <a:rPr sz="1600" spc="-10" dirty="0">
                <a:latin typeface="Arial Narrow"/>
                <a:cs typeface="Arial Narrow"/>
              </a:rPr>
              <a:t>edi</a:t>
            </a:r>
            <a:r>
              <a:rPr sz="1600" spc="-5" dirty="0">
                <a:latin typeface="Arial Narrow"/>
                <a:cs typeface="Arial Narrow"/>
              </a:rPr>
              <a:t>c</a:t>
            </a:r>
            <a:r>
              <a:rPr sz="1600" spc="-15" dirty="0">
                <a:latin typeface="Arial Narrow"/>
                <a:cs typeface="Arial Narrow"/>
              </a:rPr>
              <a:t>in</a:t>
            </a:r>
            <a:r>
              <a:rPr sz="1600" spc="-10" dirty="0">
                <a:latin typeface="Arial Narrow"/>
                <a:cs typeface="Arial Narrow"/>
              </a:rPr>
              <a:t>es</a:t>
            </a:r>
            <a:r>
              <a:rPr sz="1600" spc="-25" dirty="0">
                <a:latin typeface="Arial Narrow"/>
                <a:cs typeface="Arial Narrow"/>
              </a:rPr>
              <a:t> </a:t>
            </a:r>
            <a:r>
              <a:rPr sz="1600" spc="-10" dirty="0">
                <a:latin typeface="Arial Narrow"/>
                <a:cs typeface="Arial Narrow"/>
              </a:rPr>
              <a:t>that</a:t>
            </a:r>
            <a:r>
              <a:rPr sz="1600" spc="-5" dirty="0">
                <a:latin typeface="Arial Narrow"/>
                <a:cs typeface="Arial Narrow"/>
              </a:rPr>
              <a:t> </a:t>
            </a:r>
            <a:r>
              <a:rPr sz="1600" spc="-15" dirty="0">
                <a:latin typeface="Arial Narrow"/>
                <a:cs typeface="Arial Narrow"/>
              </a:rPr>
              <a:t>ma</a:t>
            </a:r>
            <a:r>
              <a:rPr sz="1600" spc="-10" dirty="0">
                <a:latin typeface="Arial Narrow"/>
                <a:cs typeface="Arial Narrow"/>
              </a:rPr>
              <a:t>y</a:t>
            </a:r>
            <a:r>
              <a:rPr sz="1600" spc="5" dirty="0">
                <a:latin typeface="Arial Narrow"/>
                <a:cs typeface="Arial Narrow"/>
              </a:rPr>
              <a:t> </a:t>
            </a:r>
            <a:r>
              <a:rPr sz="1600" spc="-10" dirty="0">
                <a:latin typeface="Arial Narrow"/>
                <a:cs typeface="Arial Narrow"/>
              </a:rPr>
              <a:t>be</a:t>
            </a:r>
            <a:r>
              <a:rPr sz="1600" spc="-15" dirty="0">
                <a:latin typeface="Arial Narrow"/>
                <a:cs typeface="Arial Narrow"/>
              </a:rPr>
              <a:t> </a:t>
            </a:r>
            <a:r>
              <a:rPr sz="1600" spc="-10" dirty="0">
                <a:latin typeface="Arial Narrow"/>
                <a:cs typeface="Arial Narrow"/>
              </a:rPr>
              <a:t>recom</a:t>
            </a:r>
            <a:r>
              <a:rPr sz="1600" spc="-20" dirty="0">
                <a:latin typeface="Arial Narrow"/>
                <a:cs typeface="Arial Narrow"/>
              </a:rPr>
              <a:t>m</a:t>
            </a:r>
            <a:r>
              <a:rPr sz="1600" spc="-10" dirty="0">
                <a:latin typeface="Arial Narrow"/>
                <a:cs typeface="Arial Narrow"/>
              </a:rPr>
              <a:t>en</a:t>
            </a:r>
            <a:r>
              <a:rPr sz="1600" spc="-5" dirty="0">
                <a:latin typeface="Arial Narrow"/>
                <a:cs typeface="Arial Narrow"/>
              </a:rPr>
              <a:t>d</a:t>
            </a:r>
            <a:r>
              <a:rPr sz="1600" spc="-15" dirty="0">
                <a:latin typeface="Arial Narrow"/>
                <a:cs typeface="Arial Narrow"/>
              </a:rPr>
              <a:t>e</a:t>
            </a:r>
            <a:r>
              <a:rPr sz="1600" spc="-10" dirty="0">
                <a:latin typeface="Arial Narrow"/>
                <a:cs typeface="Arial Narrow"/>
              </a:rPr>
              <a:t>d</a:t>
            </a:r>
            <a:r>
              <a:rPr sz="1600" spc="-35" dirty="0">
                <a:latin typeface="Arial Narrow"/>
                <a:cs typeface="Arial Narrow"/>
              </a:rPr>
              <a:t> </a:t>
            </a:r>
            <a:r>
              <a:rPr sz="1600" spc="-10" dirty="0">
                <a:latin typeface="Arial Narrow"/>
                <a:cs typeface="Arial Narrow"/>
              </a:rPr>
              <a:t>d</a:t>
            </a:r>
            <a:r>
              <a:rPr sz="1600" spc="-5" dirty="0">
                <a:latin typeface="Arial Narrow"/>
                <a:cs typeface="Arial Narrow"/>
              </a:rPr>
              <a:t>ur</a:t>
            </a:r>
            <a:r>
              <a:rPr sz="1600" spc="-15" dirty="0">
                <a:latin typeface="Arial Narrow"/>
                <a:cs typeface="Arial Narrow"/>
              </a:rPr>
              <a:t>i</a:t>
            </a:r>
            <a:r>
              <a:rPr sz="1600" spc="-10" dirty="0">
                <a:latin typeface="Arial Narrow"/>
                <a:cs typeface="Arial Narrow"/>
              </a:rPr>
              <a:t>ng</a:t>
            </a:r>
            <a:r>
              <a:rPr sz="1600" spc="-15" dirty="0">
                <a:latin typeface="Arial Narrow"/>
                <a:cs typeface="Arial Narrow"/>
              </a:rPr>
              <a:t> </a:t>
            </a:r>
            <a:r>
              <a:rPr sz="1600" spc="-5" dirty="0">
                <a:latin typeface="Arial Narrow"/>
                <a:cs typeface="Arial Narrow"/>
              </a:rPr>
              <a:t>t</a:t>
            </a:r>
            <a:r>
              <a:rPr sz="1600" spc="-15" dirty="0">
                <a:latin typeface="Arial Narrow"/>
                <a:cs typeface="Arial Narrow"/>
              </a:rPr>
              <a:t>r</a:t>
            </a:r>
            <a:r>
              <a:rPr sz="1600" spc="-10" dirty="0">
                <a:latin typeface="Arial Narrow"/>
                <a:cs typeface="Arial Narrow"/>
              </a:rPr>
              <a:t>e</a:t>
            </a:r>
            <a:r>
              <a:rPr sz="1600" spc="-5" dirty="0">
                <a:latin typeface="Arial Narrow"/>
                <a:cs typeface="Arial Narrow"/>
              </a:rPr>
              <a:t>a</a:t>
            </a:r>
            <a:r>
              <a:rPr sz="1600" spc="-10" dirty="0">
                <a:latin typeface="Arial Narrow"/>
                <a:cs typeface="Arial Narrow"/>
              </a:rPr>
              <a:t>tment.</a:t>
            </a:r>
            <a:r>
              <a:rPr sz="1600" spc="-40" dirty="0">
                <a:latin typeface="Arial Narrow"/>
                <a:cs typeface="Arial Narrow"/>
              </a:rPr>
              <a:t> </a:t>
            </a:r>
            <a:r>
              <a:rPr sz="1600" spc="-10" dirty="0">
                <a:latin typeface="Arial Narrow"/>
                <a:cs typeface="Arial Narrow"/>
              </a:rPr>
              <a:t>T</a:t>
            </a:r>
            <a:r>
              <a:rPr sz="1600" spc="-5" dirty="0">
                <a:latin typeface="Arial Narrow"/>
                <a:cs typeface="Arial Narrow"/>
              </a:rPr>
              <a:t>h</a:t>
            </a:r>
            <a:r>
              <a:rPr sz="1600" spc="-10" dirty="0">
                <a:latin typeface="Arial Narrow"/>
                <a:cs typeface="Arial Narrow"/>
              </a:rPr>
              <a:t>is co</a:t>
            </a:r>
            <a:r>
              <a:rPr sz="1600" spc="-5" dirty="0">
                <a:latin typeface="Arial Narrow"/>
                <a:cs typeface="Arial Narrow"/>
              </a:rPr>
              <a:t>n</a:t>
            </a:r>
            <a:r>
              <a:rPr sz="1600" spc="-10" dirty="0">
                <a:latin typeface="Arial Narrow"/>
                <a:cs typeface="Arial Narrow"/>
              </a:rPr>
              <a:t>sultation</a:t>
            </a:r>
            <a:r>
              <a:rPr sz="1600" spc="-40" dirty="0">
                <a:latin typeface="Arial Narrow"/>
                <a:cs typeface="Arial Narrow"/>
              </a:rPr>
              <a:t> </a:t>
            </a:r>
            <a:r>
              <a:rPr sz="1600" spc="-10" dirty="0">
                <a:latin typeface="Arial Narrow"/>
                <a:cs typeface="Arial Narrow"/>
              </a:rPr>
              <a:t>service</a:t>
            </a:r>
            <a:r>
              <a:rPr sz="1600" spc="15" dirty="0">
                <a:latin typeface="Arial Narrow"/>
                <a:cs typeface="Arial Narrow"/>
              </a:rPr>
              <a:t> </a:t>
            </a:r>
            <a:r>
              <a:rPr sz="1600" spc="-10" dirty="0">
                <a:latin typeface="Arial Narrow"/>
                <a:cs typeface="Arial Narrow"/>
              </a:rPr>
              <a:t>is</a:t>
            </a:r>
            <a:r>
              <a:rPr sz="1600" spc="-5" dirty="0">
                <a:latin typeface="Arial Narrow"/>
                <a:cs typeface="Arial Narrow"/>
              </a:rPr>
              <a:t> </a:t>
            </a:r>
            <a:r>
              <a:rPr sz="1600" spc="-10" dirty="0">
                <a:latin typeface="Arial Narrow"/>
                <a:cs typeface="Arial Narrow"/>
              </a:rPr>
              <a:t>a</a:t>
            </a:r>
            <a:r>
              <a:rPr sz="1600" spc="-5" dirty="0">
                <a:latin typeface="Arial Narrow"/>
                <a:cs typeface="Arial Narrow"/>
              </a:rPr>
              <a:t>v</a:t>
            </a:r>
            <a:r>
              <a:rPr sz="1600" spc="-10" dirty="0">
                <a:latin typeface="Arial Narrow"/>
                <a:cs typeface="Arial Narrow"/>
              </a:rPr>
              <a:t>aila</a:t>
            </a:r>
            <a:r>
              <a:rPr sz="1600" spc="-5" dirty="0">
                <a:latin typeface="Arial Narrow"/>
                <a:cs typeface="Arial Narrow"/>
              </a:rPr>
              <a:t>b</a:t>
            </a:r>
            <a:r>
              <a:rPr sz="1600" spc="-10" dirty="0">
                <a:latin typeface="Arial Narrow"/>
                <a:cs typeface="Arial Narrow"/>
              </a:rPr>
              <a:t>le</a:t>
            </a:r>
            <a:r>
              <a:rPr sz="1600" spc="-40" dirty="0">
                <a:latin typeface="Arial Narrow"/>
                <a:cs typeface="Arial Narrow"/>
              </a:rPr>
              <a:t> </a:t>
            </a:r>
            <a:r>
              <a:rPr sz="1600" spc="-10" dirty="0">
                <a:latin typeface="Arial Narrow"/>
                <a:cs typeface="Arial Narrow"/>
              </a:rPr>
              <a:t>to</a:t>
            </a:r>
            <a:r>
              <a:rPr sz="1600" spc="-5" dirty="0">
                <a:latin typeface="Arial Narrow"/>
                <a:cs typeface="Arial Narrow"/>
              </a:rPr>
              <a:t> </a:t>
            </a:r>
            <a:r>
              <a:rPr sz="1600" spc="-15" dirty="0">
                <a:latin typeface="Arial Narrow"/>
                <a:cs typeface="Arial Narrow"/>
              </a:rPr>
              <a:t>al</a:t>
            </a:r>
            <a:r>
              <a:rPr sz="1600" spc="-5" dirty="0">
                <a:latin typeface="Arial Narrow"/>
                <a:cs typeface="Arial Narrow"/>
              </a:rPr>
              <a:t>l</a:t>
            </a:r>
            <a:r>
              <a:rPr sz="1600" spc="-10" dirty="0">
                <a:latin typeface="Arial Narrow"/>
                <a:cs typeface="Arial Narrow"/>
              </a:rPr>
              <a:t> K</a:t>
            </a:r>
            <a:r>
              <a:rPr sz="1600" spc="-5" dirty="0">
                <a:latin typeface="Arial Narrow"/>
                <a:cs typeface="Arial Narrow"/>
              </a:rPr>
              <a:t>a</a:t>
            </a:r>
            <a:r>
              <a:rPr sz="1600" spc="-10" dirty="0">
                <a:latin typeface="Arial Narrow"/>
                <a:cs typeface="Arial Narrow"/>
              </a:rPr>
              <a:t>is</a:t>
            </a:r>
            <a:r>
              <a:rPr sz="1600" spc="-5" dirty="0">
                <a:latin typeface="Arial Narrow"/>
                <a:cs typeface="Arial Narrow"/>
              </a:rPr>
              <a:t>er</a:t>
            </a:r>
            <a:r>
              <a:rPr sz="1600" spc="-20" dirty="0">
                <a:latin typeface="Arial Narrow"/>
                <a:cs typeface="Arial Narrow"/>
              </a:rPr>
              <a:t> </a:t>
            </a:r>
            <a:r>
              <a:rPr sz="1600" spc="-10" dirty="0">
                <a:latin typeface="Arial Narrow"/>
                <a:cs typeface="Arial Narrow"/>
              </a:rPr>
              <a:t>P</a:t>
            </a:r>
            <a:r>
              <a:rPr sz="1600" spc="-5" dirty="0">
                <a:latin typeface="Arial Narrow"/>
                <a:cs typeface="Arial Narrow"/>
              </a:rPr>
              <a:t>e</a:t>
            </a:r>
            <a:r>
              <a:rPr sz="1600" spc="-10" dirty="0">
                <a:latin typeface="Arial Narrow"/>
                <a:cs typeface="Arial Narrow"/>
              </a:rPr>
              <a:t>rmane</a:t>
            </a:r>
            <a:r>
              <a:rPr sz="1600" spc="-5" dirty="0">
                <a:latin typeface="Arial Narrow"/>
                <a:cs typeface="Arial Narrow"/>
              </a:rPr>
              <a:t>n</a:t>
            </a:r>
            <a:r>
              <a:rPr sz="1600" spc="-10" dirty="0">
                <a:latin typeface="Arial Narrow"/>
                <a:cs typeface="Arial Narrow"/>
              </a:rPr>
              <a:t>te</a:t>
            </a:r>
            <a:r>
              <a:rPr sz="1600" spc="-45" dirty="0">
                <a:latin typeface="Arial Narrow"/>
                <a:cs typeface="Arial Narrow"/>
              </a:rPr>
              <a:t> </a:t>
            </a:r>
            <a:r>
              <a:rPr sz="1600" spc="-20" dirty="0">
                <a:latin typeface="Arial Narrow"/>
                <a:cs typeface="Arial Narrow"/>
              </a:rPr>
              <a:t>m</a:t>
            </a:r>
            <a:r>
              <a:rPr sz="1600" spc="-10" dirty="0">
                <a:latin typeface="Arial Narrow"/>
                <a:cs typeface="Arial Narrow"/>
              </a:rPr>
              <a:t>e</a:t>
            </a:r>
            <a:r>
              <a:rPr sz="1600" spc="-20" dirty="0">
                <a:latin typeface="Arial Narrow"/>
                <a:cs typeface="Arial Narrow"/>
              </a:rPr>
              <a:t>m</a:t>
            </a:r>
            <a:r>
              <a:rPr sz="1600" spc="-10" dirty="0">
                <a:latin typeface="Arial Narrow"/>
                <a:cs typeface="Arial Narrow"/>
              </a:rPr>
              <a:t>ber</a:t>
            </a:r>
            <a:r>
              <a:rPr sz="1600" spc="5" dirty="0">
                <a:latin typeface="Arial Narrow"/>
                <a:cs typeface="Arial Narrow"/>
              </a:rPr>
              <a:t>s</a:t>
            </a:r>
            <a:r>
              <a:rPr sz="1600" spc="-5" dirty="0">
                <a:latin typeface="Arial Narrow"/>
                <a:cs typeface="Arial Narrow"/>
              </a:rPr>
              <a:t>.</a:t>
            </a:r>
            <a:endParaRPr sz="1600" dirty="0">
              <a:latin typeface="Arial Narrow"/>
              <a:cs typeface="Arial Narrow"/>
            </a:endParaRPr>
          </a:p>
          <a:p>
            <a:pPr marL="299085" indent="-286385">
              <a:spcBef>
                <a:spcPts val="810"/>
              </a:spcBef>
              <a:buClr>
                <a:srgbClr val="8085C1"/>
              </a:buClr>
              <a:buFont typeface="Wingdings"/>
              <a:buChar char=""/>
              <a:tabLst>
                <a:tab pos="299720" algn="l"/>
              </a:tabLst>
            </a:pPr>
            <a:r>
              <a:rPr sz="2400" b="1" spc="-10" dirty="0">
                <a:latin typeface="Arial Narrow"/>
                <a:cs typeface="Arial Narrow"/>
              </a:rPr>
              <a:t>Clinic</a:t>
            </a:r>
            <a:r>
              <a:rPr sz="2400" b="1" spc="15" dirty="0">
                <a:latin typeface="Arial Narrow"/>
                <a:cs typeface="Arial Narrow"/>
              </a:rPr>
              <a:t> </a:t>
            </a:r>
            <a:r>
              <a:rPr sz="2400" b="1" dirty="0">
                <a:latin typeface="Arial Narrow"/>
                <a:cs typeface="Arial Narrow"/>
              </a:rPr>
              <a:t>locat</a:t>
            </a:r>
            <a:r>
              <a:rPr sz="2400" b="1" spc="5" dirty="0">
                <a:latin typeface="Arial Narrow"/>
                <a:cs typeface="Arial Narrow"/>
              </a:rPr>
              <a:t>i</a:t>
            </a:r>
            <a:r>
              <a:rPr sz="2400" b="1" dirty="0">
                <a:latin typeface="Arial Narrow"/>
                <a:cs typeface="Arial Narrow"/>
              </a:rPr>
              <a:t>ons</a:t>
            </a:r>
            <a:endParaRPr sz="2400" dirty="0">
              <a:latin typeface="Arial Narrow"/>
              <a:cs typeface="Arial Narrow"/>
            </a:endParaRPr>
          </a:p>
          <a:p>
            <a:pPr marL="12700" marR="5773420">
              <a:spcBef>
                <a:spcPts val="25"/>
              </a:spcBef>
            </a:pPr>
            <a:r>
              <a:rPr sz="1600" b="1" spc="-10" dirty="0">
                <a:latin typeface="Arial Narrow"/>
                <a:cs typeface="Arial Narrow"/>
              </a:rPr>
              <a:t>F</a:t>
            </a:r>
            <a:r>
              <a:rPr sz="1600" b="1" spc="-5" dirty="0">
                <a:latin typeface="Arial Narrow"/>
                <a:cs typeface="Arial Narrow"/>
              </a:rPr>
              <a:t>al</a:t>
            </a:r>
            <a:r>
              <a:rPr sz="1600" b="1" spc="-15" dirty="0">
                <a:latin typeface="Arial Narrow"/>
                <a:cs typeface="Arial Narrow"/>
              </a:rPr>
              <a:t>l</a:t>
            </a:r>
            <a:r>
              <a:rPr sz="1600" b="1" spc="-10" dirty="0">
                <a:latin typeface="Arial Narrow"/>
                <a:cs typeface="Arial Narrow"/>
              </a:rPr>
              <a:t>s</a:t>
            </a:r>
            <a:r>
              <a:rPr sz="1600" b="1" spc="-15" dirty="0">
                <a:latin typeface="Arial Narrow"/>
                <a:cs typeface="Arial Narrow"/>
              </a:rPr>
              <a:t> </a:t>
            </a:r>
            <a:r>
              <a:rPr sz="1600" b="1" spc="-10" dirty="0">
                <a:latin typeface="Arial Narrow"/>
                <a:cs typeface="Arial Narrow"/>
              </a:rPr>
              <a:t>C</a:t>
            </a:r>
            <a:r>
              <a:rPr sz="1600" b="1" spc="-5" dirty="0">
                <a:latin typeface="Arial Narrow"/>
                <a:cs typeface="Arial Narrow"/>
              </a:rPr>
              <a:t>h</a:t>
            </a:r>
            <a:r>
              <a:rPr sz="1600" b="1" spc="-10" dirty="0">
                <a:latin typeface="Arial Narrow"/>
                <a:cs typeface="Arial Narrow"/>
              </a:rPr>
              <a:t>urch</a:t>
            </a:r>
            <a:r>
              <a:rPr sz="1600" b="1" spc="5" dirty="0">
                <a:latin typeface="Arial Narrow"/>
                <a:cs typeface="Arial Narrow"/>
              </a:rPr>
              <a:t> </a:t>
            </a:r>
            <a:r>
              <a:rPr sz="1600" b="1" spc="-15" dirty="0">
                <a:latin typeface="Arial Narrow"/>
                <a:cs typeface="Arial Narrow"/>
              </a:rPr>
              <a:t>Me</a:t>
            </a:r>
            <a:r>
              <a:rPr sz="1600" b="1" spc="-5" dirty="0">
                <a:latin typeface="Arial Narrow"/>
                <a:cs typeface="Arial Narrow"/>
              </a:rPr>
              <a:t>d</a:t>
            </a:r>
            <a:r>
              <a:rPr sz="1600" b="1" spc="-10" dirty="0">
                <a:latin typeface="Arial Narrow"/>
                <a:cs typeface="Arial Narrow"/>
              </a:rPr>
              <a:t>ical</a:t>
            </a:r>
            <a:r>
              <a:rPr sz="1600" b="1" spc="-20" dirty="0">
                <a:latin typeface="Arial Narrow"/>
                <a:cs typeface="Arial Narrow"/>
              </a:rPr>
              <a:t> </a:t>
            </a:r>
            <a:r>
              <a:rPr sz="1600" b="1" spc="-10" dirty="0">
                <a:latin typeface="Arial Narrow"/>
                <a:cs typeface="Arial Narrow"/>
              </a:rPr>
              <a:t>C</a:t>
            </a:r>
            <a:r>
              <a:rPr sz="1600" b="1" spc="-5" dirty="0">
                <a:latin typeface="Arial Narrow"/>
                <a:cs typeface="Arial Narrow"/>
              </a:rPr>
              <a:t>e</a:t>
            </a:r>
            <a:r>
              <a:rPr sz="1600" b="1" spc="-10" dirty="0">
                <a:latin typeface="Arial Narrow"/>
                <a:cs typeface="Arial Narrow"/>
              </a:rPr>
              <a:t>nter</a:t>
            </a:r>
            <a:r>
              <a:rPr sz="1600" b="1" spc="-5" dirty="0">
                <a:latin typeface="Arial Narrow"/>
                <a:cs typeface="Arial Narrow"/>
              </a:rPr>
              <a:t> </a:t>
            </a:r>
            <a:r>
              <a:rPr sz="1600" spc="-10" dirty="0">
                <a:latin typeface="Arial Narrow"/>
                <a:cs typeface="Arial Narrow"/>
              </a:rPr>
              <a:t>2</a:t>
            </a:r>
            <a:r>
              <a:rPr sz="1600" spc="-5" dirty="0">
                <a:latin typeface="Arial Narrow"/>
                <a:cs typeface="Arial Narrow"/>
              </a:rPr>
              <a:t>0</a:t>
            </a:r>
            <a:r>
              <a:rPr sz="1600" spc="-10" dirty="0">
                <a:latin typeface="Arial Narrow"/>
                <a:cs typeface="Arial Narrow"/>
              </a:rPr>
              <a:t>1</a:t>
            </a:r>
            <a:r>
              <a:rPr sz="1600" spc="-25" dirty="0">
                <a:latin typeface="Arial Narrow"/>
                <a:cs typeface="Arial Narrow"/>
              </a:rPr>
              <a:t> </a:t>
            </a:r>
            <a:r>
              <a:rPr sz="1600" spc="-10" dirty="0">
                <a:latin typeface="Arial Narrow"/>
                <a:cs typeface="Arial Narrow"/>
              </a:rPr>
              <a:t>N.</a:t>
            </a:r>
            <a:r>
              <a:rPr sz="1600" spc="5" dirty="0">
                <a:latin typeface="Arial Narrow"/>
                <a:cs typeface="Arial Narrow"/>
              </a:rPr>
              <a:t> </a:t>
            </a:r>
            <a:r>
              <a:rPr sz="1600" spc="-10" dirty="0">
                <a:latin typeface="Arial Narrow"/>
                <a:cs typeface="Arial Narrow"/>
              </a:rPr>
              <a:t>Washington</a:t>
            </a:r>
            <a:r>
              <a:rPr sz="1600" spc="-35" dirty="0">
                <a:latin typeface="Arial Narrow"/>
                <a:cs typeface="Arial Narrow"/>
              </a:rPr>
              <a:t> </a:t>
            </a:r>
            <a:r>
              <a:rPr sz="1600" spc="-10" dirty="0">
                <a:latin typeface="Arial Narrow"/>
                <a:cs typeface="Arial Narrow"/>
              </a:rPr>
              <a:t>Street F</a:t>
            </a:r>
            <a:r>
              <a:rPr sz="1600" spc="-5" dirty="0">
                <a:latin typeface="Arial Narrow"/>
                <a:cs typeface="Arial Narrow"/>
              </a:rPr>
              <a:t>a</a:t>
            </a:r>
            <a:r>
              <a:rPr sz="1600" spc="-10" dirty="0">
                <a:latin typeface="Arial Narrow"/>
                <a:cs typeface="Arial Narrow"/>
              </a:rPr>
              <a:t>lls</a:t>
            </a:r>
            <a:r>
              <a:rPr sz="1600" spc="-15" dirty="0">
                <a:latin typeface="Arial Narrow"/>
                <a:cs typeface="Arial Narrow"/>
              </a:rPr>
              <a:t> </a:t>
            </a:r>
            <a:r>
              <a:rPr sz="1600" spc="-10" dirty="0">
                <a:latin typeface="Arial Narrow"/>
                <a:cs typeface="Arial Narrow"/>
              </a:rPr>
              <a:t>C</a:t>
            </a:r>
            <a:r>
              <a:rPr sz="1600" spc="-5" dirty="0">
                <a:latin typeface="Arial Narrow"/>
                <a:cs typeface="Arial Narrow"/>
              </a:rPr>
              <a:t>h</a:t>
            </a:r>
            <a:r>
              <a:rPr sz="1600" spc="-10" dirty="0">
                <a:latin typeface="Arial Narrow"/>
                <a:cs typeface="Arial Narrow"/>
              </a:rPr>
              <a:t>urc</a:t>
            </a:r>
            <a:r>
              <a:rPr sz="1600" spc="-15" dirty="0">
                <a:latin typeface="Arial Narrow"/>
                <a:cs typeface="Arial Narrow"/>
              </a:rPr>
              <a:t>h</a:t>
            </a:r>
            <a:r>
              <a:rPr sz="1600" spc="-5" dirty="0">
                <a:latin typeface="Arial Narrow"/>
                <a:cs typeface="Arial Narrow"/>
              </a:rPr>
              <a:t>, </a:t>
            </a:r>
            <a:r>
              <a:rPr sz="1600" spc="-10" dirty="0">
                <a:latin typeface="Arial Narrow"/>
                <a:cs typeface="Arial Narrow"/>
              </a:rPr>
              <a:t>VA</a:t>
            </a:r>
            <a:r>
              <a:rPr sz="1600" spc="5" dirty="0">
                <a:latin typeface="Arial Narrow"/>
                <a:cs typeface="Arial Narrow"/>
              </a:rPr>
              <a:t> </a:t>
            </a:r>
            <a:r>
              <a:rPr sz="1600" spc="-10" dirty="0">
                <a:latin typeface="Arial Narrow"/>
                <a:cs typeface="Arial Narrow"/>
              </a:rPr>
              <a:t>22046</a:t>
            </a:r>
            <a:endParaRPr sz="1600" dirty="0">
              <a:latin typeface="Arial Narrow"/>
              <a:cs typeface="Arial Narrow"/>
            </a:endParaRPr>
          </a:p>
          <a:p>
            <a:pPr marL="12700">
              <a:spcBef>
                <a:spcPts val="1245"/>
              </a:spcBef>
            </a:pPr>
            <a:r>
              <a:rPr sz="1600" b="1" spc="-10" dirty="0">
                <a:latin typeface="Arial Narrow"/>
                <a:cs typeface="Arial Narrow"/>
              </a:rPr>
              <a:t>Pr</a:t>
            </a:r>
            <a:r>
              <a:rPr sz="1600" b="1" spc="-15" dirty="0">
                <a:latin typeface="Arial Narrow"/>
                <a:cs typeface="Arial Narrow"/>
              </a:rPr>
              <a:t>i</a:t>
            </a:r>
            <a:r>
              <a:rPr sz="1600" b="1" spc="-10" dirty="0">
                <a:latin typeface="Arial Narrow"/>
                <a:cs typeface="Arial Narrow"/>
              </a:rPr>
              <a:t>n</a:t>
            </a:r>
            <a:r>
              <a:rPr sz="1600" b="1" spc="-5" dirty="0">
                <a:latin typeface="Arial Narrow"/>
                <a:cs typeface="Arial Narrow"/>
              </a:rPr>
              <a:t>c</a:t>
            </a:r>
            <a:r>
              <a:rPr sz="1600" b="1" spc="-10" dirty="0">
                <a:latin typeface="Arial Narrow"/>
                <a:cs typeface="Arial Narrow"/>
              </a:rPr>
              <a:t>e</a:t>
            </a:r>
            <a:r>
              <a:rPr sz="1600" b="1" spc="-5" dirty="0">
                <a:latin typeface="Arial Narrow"/>
                <a:cs typeface="Arial Narrow"/>
              </a:rPr>
              <a:t> </a:t>
            </a:r>
            <a:r>
              <a:rPr sz="1600" b="1" spc="-10" dirty="0">
                <a:latin typeface="Arial Narrow"/>
                <a:cs typeface="Arial Narrow"/>
              </a:rPr>
              <a:t>Georg</a:t>
            </a:r>
            <a:r>
              <a:rPr sz="1600" b="1" spc="-5" dirty="0">
                <a:latin typeface="Arial Narrow"/>
                <a:cs typeface="Arial Narrow"/>
              </a:rPr>
              <a:t>e</a:t>
            </a:r>
            <a:r>
              <a:rPr sz="1600" b="1" spc="-10" dirty="0">
                <a:latin typeface="Arial Narrow"/>
                <a:cs typeface="Arial Narrow"/>
              </a:rPr>
              <a:t>’s</a:t>
            </a:r>
            <a:r>
              <a:rPr sz="1600" b="1" spc="-20" dirty="0">
                <a:latin typeface="Arial Narrow"/>
                <a:cs typeface="Arial Narrow"/>
              </a:rPr>
              <a:t> </a:t>
            </a:r>
            <a:r>
              <a:rPr sz="1600" b="1" spc="-10" dirty="0">
                <a:latin typeface="Arial Narrow"/>
                <a:cs typeface="Arial Narrow"/>
              </a:rPr>
              <a:t>Medic</a:t>
            </a:r>
            <a:r>
              <a:rPr sz="1600" b="1" spc="-5" dirty="0">
                <a:latin typeface="Arial Narrow"/>
                <a:cs typeface="Arial Narrow"/>
              </a:rPr>
              <a:t>al</a:t>
            </a:r>
            <a:r>
              <a:rPr sz="1600" b="1" spc="-25" dirty="0">
                <a:latin typeface="Arial Narrow"/>
                <a:cs typeface="Arial Narrow"/>
              </a:rPr>
              <a:t> </a:t>
            </a:r>
            <a:r>
              <a:rPr sz="1600" b="1" spc="-10" dirty="0">
                <a:latin typeface="Arial Narrow"/>
                <a:cs typeface="Arial Narrow"/>
              </a:rPr>
              <a:t>C</a:t>
            </a:r>
            <a:r>
              <a:rPr sz="1600" b="1" spc="-5" dirty="0">
                <a:latin typeface="Arial Narrow"/>
                <a:cs typeface="Arial Narrow"/>
              </a:rPr>
              <a:t>e</a:t>
            </a:r>
            <a:r>
              <a:rPr sz="1600" b="1" spc="-10" dirty="0">
                <a:latin typeface="Arial Narrow"/>
                <a:cs typeface="Arial Narrow"/>
              </a:rPr>
              <a:t>nter</a:t>
            </a:r>
            <a:endParaRPr sz="1600" dirty="0">
              <a:latin typeface="Arial Narrow"/>
              <a:cs typeface="Arial Narrow"/>
            </a:endParaRPr>
          </a:p>
          <a:p>
            <a:pPr marL="12700" marR="6547484">
              <a:spcBef>
                <a:spcPts val="165"/>
              </a:spcBef>
            </a:pPr>
            <a:r>
              <a:rPr sz="1600" spc="-10" dirty="0">
                <a:latin typeface="Arial Narrow"/>
                <a:cs typeface="Arial Narrow"/>
              </a:rPr>
              <a:t>6525</a:t>
            </a:r>
            <a:r>
              <a:rPr sz="1600" spc="-25" dirty="0">
                <a:latin typeface="Arial Narrow"/>
                <a:cs typeface="Arial Narrow"/>
              </a:rPr>
              <a:t> </a:t>
            </a:r>
            <a:r>
              <a:rPr sz="1600" spc="-10" dirty="0">
                <a:latin typeface="Arial Narrow"/>
                <a:cs typeface="Arial Narrow"/>
              </a:rPr>
              <a:t>B</a:t>
            </a:r>
            <a:r>
              <a:rPr sz="1600" spc="-5" dirty="0">
                <a:latin typeface="Arial Narrow"/>
                <a:cs typeface="Arial Narrow"/>
              </a:rPr>
              <a:t>e</a:t>
            </a:r>
            <a:r>
              <a:rPr sz="1600" spc="-15" dirty="0">
                <a:latin typeface="Arial Narrow"/>
                <a:cs typeface="Arial Narrow"/>
              </a:rPr>
              <a:t>lcre</a:t>
            </a:r>
            <a:r>
              <a:rPr sz="1600" spc="-5" dirty="0">
                <a:latin typeface="Arial Narrow"/>
                <a:cs typeface="Arial Narrow"/>
              </a:rPr>
              <a:t>st </a:t>
            </a:r>
            <a:r>
              <a:rPr sz="1600" spc="-10" dirty="0">
                <a:latin typeface="Arial Narrow"/>
                <a:cs typeface="Arial Narrow"/>
              </a:rPr>
              <a:t>R</a:t>
            </a:r>
            <a:r>
              <a:rPr sz="1600" spc="-5" dirty="0">
                <a:latin typeface="Arial Narrow"/>
                <a:cs typeface="Arial Narrow"/>
              </a:rPr>
              <a:t>o</a:t>
            </a:r>
            <a:r>
              <a:rPr sz="1600" spc="-10" dirty="0">
                <a:latin typeface="Arial Narrow"/>
                <a:cs typeface="Arial Narrow"/>
              </a:rPr>
              <a:t>ad H</a:t>
            </a:r>
            <a:r>
              <a:rPr sz="1600" spc="-5" dirty="0">
                <a:latin typeface="Arial Narrow"/>
                <a:cs typeface="Arial Narrow"/>
              </a:rPr>
              <a:t>y</a:t>
            </a:r>
            <a:r>
              <a:rPr sz="1600" spc="-10" dirty="0">
                <a:latin typeface="Arial Narrow"/>
                <a:cs typeface="Arial Narrow"/>
              </a:rPr>
              <a:t>atts</a:t>
            </a:r>
            <a:r>
              <a:rPr sz="1600" spc="-5" dirty="0">
                <a:latin typeface="Arial Narrow"/>
                <a:cs typeface="Arial Narrow"/>
              </a:rPr>
              <a:t>v</a:t>
            </a:r>
            <a:r>
              <a:rPr sz="1600" spc="-10" dirty="0">
                <a:latin typeface="Arial Narrow"/>
                <a:cs typeface="Arial Narrow"/>
              </a:rPr>
              <a:t>ille</a:t>
            </a:r>
            <a:r>
              <a:rPr sz="1600" spc="-5" dirty="0">
                <a:latin typeface="Arial Narrow"/>
                <a:cs typeface="Arial Narrow"/>
              </a:rPr>
              <a:t>,</a:t>
            </a:r>
            <a:r>
              <a:rPr sz="1600" spc="-10" dirty="0">
                <a:latin typeface="Arial Narrow"/>
                <a:cs typeface="Arial Narrow"/>
              </a:rPr>
              <a:t> </a:t>
            </a:r>
            <a:r>
              <a:rPr sz="1600" spc="-20" dirty="0">
                <a:latin typeface="Arial Narrow"/>
                <a:cs typeface="Arial Narrow"/>
              </a:rPr>
              <a:t>MD</a:t>
            </a:r>
            <a:endParaRPr sz="1600" dirty="0">
              <a:latin typeface="Arial Narrow"/>
              <a:cs typeface="Arial Narrow"/>
            </a:endParaRPr>
          </a:p>
          <a:p>
            <a:pPr>
              <a:spcBef>
                <a:spcPts val="1065"/>
              </a:spcBef>
            </a:pPr>
            <a:r>
              <a:rPr sz="1600" b="1" spc="-10" dirty="0">
                <a:latin typeface="Arial Narrow"/>
                <a:cs typeface="Arial Narrow"/>
              </a:rPr>
              <a:t>S</a:t>
            </a:r>
            <a:r>
              <a:rPr sz="1600" b="1" spc="-5" dirty="0">
                <a:latin typeface="Arial Narrow"/>
                <a:cs typeface="Arial Narrow"/>
              </a:rPr>
              <a:t>h</a:t>
            </a:r>
            <a:r>
              <a:rPr sz="1600" b="1" spc="-10" dirty="0">
                <a:latin typeface="Arial Narrow"/>
                <a:cs typeface="Arial Narrow"/>
              </a:rPr>
              <a:t>a</a:t>
            </a:r>
            <a:r>
              <a:rPr sz="1600" b="1" spc="-5" dirty="0">
                <a:latin typeface="Arial Narrow"/>
                <a:cs typeface="Arial Narrow"/>
              </a:rPr>
              <a:t>d</a:t>
            </a:r>
            <a:r>
              <a:rPr sz="1600" b="1" spc="-10" dirty="0">
                <a:latin typeface="Arial Narrow"/>
                <a:cs typeface="Arial Narrow"/>
              </a:rPr>
              <a:t>y</a:t>
            </a:r>
            <a:r>
              <a:rPr sz="1600" b="1" spc="-25" dirty="0">
                <a:latin typeface="Arial Narrow"/>
                <a:cs typeface="Arial Narrow"/>
              </a:rPr>
              <a:t> </a:t>
            </a:r>
            <a:r>
              <a:rPr sz="1600" b="1" spc="-15" dirty="0">
                <a:latin typeface="Arial Narrow"/>
                <a:cs typeface="Arial Narrow"/>
              </a:rPr>
              <a:t>Gro</a:t>
            </a:r>
            <a:r>
              <a:rPr sz="1600" b="1" spc="-10" dirty="0">
                <a:latin typeface="Arial Narrow"/>
                <a:cs typeface="Arial Narrow"/>
              </a:rPr>
              <a:t>ve</a:t>
            </a:r>
            <a:r>
              <a:rPr sz="1600" b="1" spc="-5" dirty="0">
                <a:latin typeface="Arial Narrow"/>
                <a:cs typeface="Arial Narrow"/>
              </a:rPr>
              <a:t> </a:t>
            </a:r>
            <a:r>
              <a:rPr sz="1600" b="1" spc="-20" dirty="0">
                <a:latin typeface="Arial Narrow"/>
                <a:cs typeface="Arial Narrow"/>
              </a:rPr>
              <a:t>M</a:t>
            </a:r>
            <a:r>
              <a:rPr sz="1600" b="1" spc="-10" dirty="0">
                <a:latin typeface="Arial Narrow"/>
                <a:cs typeface="Arial Narrow"/>
              </a:rPr>
              <a:t>edic</a:t>
            </a:r>
            <a:r>
              <a:rPr sz="1600" b="1" spc="-5" dirty="0">
                <a:latin typeface="Arial Narrow"/>
                <a:cs typeface="Arial Narrow"/>
              </a:rPr>
              <a:t>al</a:t>
            </a:r>
            <a:r>
              <a:rPr sz="1600" b="1" spc="-25" dirty="0">
                <a:latin typeface="Arial Narrow"/>
                <a:cs typeface="Arial Narrow"/>
              </a:rPr>
              <a:t> </a:t>
            </a:r>
            <a:r>
              <a:rPr sz="1600" b="1" spc="-10" dirty="0">
                <a:latin typeface="Arial Narrow"/>
                <a:cs typeface="Arial Narrow"/>
              </a:rPr>
              <a:t>C</a:t>
            </a:r>
            <a:r>
              <a:rPr sz="1600" b="1" spc="-5" dirty="0">
                <a:latin typeface="Arial Narrow"/>
                <a:cs typeface="Arial Narrow"/>
              </a:rPr>
              <a:t>e</a:t>
            </a:r>
            <a:r>
              <a:rPr sz="1600" b="1" spc="-10" dirty="0">
                <a:latin typeface="Arial Narrow"/>
                <a:cs typeface="Arial Narrow"/>
              </a:rPr>
              <a:t>nter</a:t>
            </a:r>
            <a:endParaRPr sz="1600" dirty="0">
              <a:latin typeface="Arial Narrow"/>
              <a:cs typeface="Arial Narrow"/>
            </a:endParaRPr>
          </a:p>
          <a:p>
            <a:pPr>
              <a:spcBef>
                <a:spcPts val="560"/>
              </a:spcBef>
            </a:pPr>
            <a:r>
              <a:rPr sz="1600" spc="-10" dirty="0">
                <a:latin typeface="Arial Narrow"/>
                <a:cs typeface="Arial Narrow"/>
              </a:rPr>
              <a:t>1</a:t>
            </a:r>
            <a:r>
              <a:rPr sz="1600" spc="-5" dirty="0">
                <a:latin typeface="Arial Narrow"/>
                <a:cs typeface="Arial Narrow"/>
              </a:rPr>
              <a:t>3</a:t>
            </a:r>
            <a:r>
              <a:rPr sz="1600" spc="-10" dirty="0">
                <a:latin typeface="Arial Narrow"/>
                <a:cs typeface="Arial Narrow"/>
              </a:rPr>
              <a:t>96</a:t>
            </a:r>
            <a:r>
              <a:rPr sz="1600" spc="-25" dirty="0">
                <a:latin typeface="Arial Narrow"/>
                <a:cs typeface="Arial Narrow"/>
              </a:rPr>
              <a:t> </a:t>
            </a:r>
            <a:r>
              <a:rPr sz="1600" spc="-10" dirty="0">
                <a:latin typeface="Arial Narrow"/>
                <a:cs typeface="Arial Narrow"/>
              </a:rPr>
              <a:t>Picc</a:t>
            </a:r>
            <a:r>
              <a:rPr sz="1600" spc="-15" dirty="0">
                <a:latin typeface="Arial Narrow"/>
                <a:cs typeface="Arial Narrow"/>
              </a:rPr>
              <a:t>ar</a:t>
            </a:r>
            <a:r>
              <a:rPr sz="1600" spc="-10" dirty="0">
                <a:latin typeface="Arial Narrow"/>
                <a:cs typeface="Arial Narrow"/>
              </a:rPr>
              <a:t>d</a:t>
            </a:r>
            <a:r>
              <a:rPr sz="1600" spc="-5" dirty="0">
                <a:latin typeface="Arial Narrow"/>
                <a:cs typeface="Arial Narrow"/>
              </a:rPr>
              <a:t> </a:t>
            </a:r>
            <a:r>
              <a:rPr sz="1600" spc="-10" dirty="0">
                <a:latin typeface="Arial Narrow"/>
                <a:cs typeface="Arial Narrow"/>
              </a:rPr>
              <a:t>Drive</a:t>
            </a:r>
            <a:endParaRPr sz="1600" dirty="0">
              <a:latin typeface="Arial Narrow"/>
              <a:cs typeface="Arial Narrow"/>
            </a:endParaRPr>
          </a:p>
        </p:txBody>
      </p:sp>
      <p:sp>
        <p:nvSpPr>
          <p:cNvPr id="6" name="object 6"/>
          <p:cNvSpPr txBox="1"/>
          <p:nvPr/>
        </p:nvSpPr>
        <p:spPr>
          <a:xfrm>
            <a:off x="333247" y="6529605"/>
            <a:ext cx="794385" cy="139700"/>
          </a:xfrm>
          <a:prstGeom prst="rect">
            <a:avLst/>
          </a:prstGeom>
        </p:spPr>
        <p:txBody>
          <a:bodyPr vert="horz" wrap="square" lIns="0" tIns="0" rIns="0" bIns="0" rtlCol="0">
            <a:spAutoFit/>
          </a:bodyPr>
          <a:lstStyle/>
          <a:p>
            <a:pPr marL="12700">
              <a:lnSpc>
                <a:spcPct val="100000"/>
              </a:lnSpc>
            </a:pPr>
            <a:r>
              <a:rPr sz="900" spc="-5" dirty="0">
                <a:solidFill>
                  <a:srgbClr val="414636"/>
                </a:solidFill>
                <a:latin typeface="Arial Narrow"/>
                <a:cs typeface="Arial Narrow"/>
              </a:rPr>
              <a:t>2</a:t>
            </a:r>
            <a:r>
              <a:rPr sz="900" dirty="0">
                <a:solidFill>
                  <a:srgbClr val="414636"/>
                </a:solidFill>
                <a:latin typeface="Arial Narrow"/>
                <a:cs typeface="Arial Narrow"/>
              </a:rPr>
              <a:t>0   </a:t>
            </a:r>
            <a:r>
              <a:rPr sz="900" spc="-45" dirty="0">
                <a:solidFill>
                  <a:srgbClr val="414636"/>
                </a:solidFill>
                <a:latin typeface="Arial Narrow"/>
                <a:cs typeface="Arial Narrow"/>
              </a:rPr>
              <a:t> </a:t>
            </a:r>
            <a:r>
              <a:rPr sz="900" spc="-5" dirty="0">
                <a:solidFill>
                  <a:srgbClr val="AAB097"/>
                </a:solidFill>
                <a:latin typeface="Arial Narrow"/>
                <a:cs typeface="Arial Narrow"/>
              </a:rPr>
              <a:t>M</a:t>
            </a:r>
            <a:r>
              <a:rPr sz="900" dirty="0">
                <a:solidFill>
                  <a:srgbClr val="AAB097"/>
                </a:solidFill>
                <a:latin typeface="Arial Narrow"/>
                <a:cs typeface="Arial Narrow"/>
              </a:rPr>
              <a:t>ay </a:t>
            </a:r>
            <a:r>
              <a:rPr sz="900" spc="-5" dirty="0">
                <a:solidFill>
                  <a:srgbClr val="AAB097"/>
                </a:solidFill>
                <a:latin typeface="Arial Narrow"/>
                <a:cs typeface="Arial Narrow"/>
              </a:rPr>
              <a:t>2</a:t>
            </a:r>
            <a:r>
              <a:rPr sz="900" dirty="0">
                <a:solidFill>
                  <a:srgbClr val="AAB097"/>
                </a:solidFill>
                <a:latin typeface="Arial Narrow"/>
                <a:cs typeface="Arial Narrow"/>
              </a:rPr>
              <a:t>0,</a:t>
            </a:r>
            <a:r>
              <a:rPr sz="900" spc="-5" dirty="0">
                <a:solidFill>
                  <a:srgbClr val="AAB097"/>
                </a:solidFill>
                <a:latin typeface="Arial Narrow"/>
                <a:cs typeface="Arial Narrow"/>
              </a:rPr>
              <a:t> 2</a:t>
            </a:r>
            <a:r>
              <a:rPr sz="900" dirty="0">
                <a:solidFill>
                  <a:srgbClr val="AAB097"/>
                </a:solidFill>
                <a:latin typeface="Arial Narrow"/>
                <a:cs typeface="Arial Narrow"/>
              </a:rPr>
              <a:t>0</a:t>
            </a:r>
            <a:r>
              <a:rPr sz="900" spc="-5" dirty="0">
                <a:solidFill>
                  <a:srgbClr val="AAB097"/>
                </a:solidFill>
                <a:latin typeface="Arial Narrow"/>
                <a:cs typeface="Arial Narrow"/>
              </a:rPr>
              <a:t>1</a:t>
            </a:r>
            <a:r>
              <a:rPr sz="900" dirty="0">
                <a:solidFill>
                  <a:srgbClr val="AAB097"/>
                </a:solidFill>
                <a:latin typeface="Arial Narrow"/>
                <a:cs typeface="Arial Narrow"/>
              </a:rPr>
              <a:t>3</a:t>
            </a:r>
            <a:endParaRPr sz="900" dirty="0">
              <a:latin typeface="Arial Narrow"/>
              <a:cs typeface="Arial Narrow"/>
            </a:endParaRPr>
          </a:p>
        </p:txBody>
      </p:sp>
      <p:sp>
        <p:nvSpPr>
          <p:cNvPr id="7" name="object 7"/>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8" name="object 5"/>
          <p:cNvSpPr txBox="1"/>
          <p:nvPr/>
        </p:nvSpPr>
        <p:spPr>
          <a:xfrm>
            <a:off x="535940" y="5436736"/>
            <a:ext cx="1042669" cy="228600"/>
          </a:xfrm>
          <a:prstGeom prst="rect">
            <a:avLst/>
          </a:prstGeom>
        </p:spPr>
        <p:txBody>
          <a:bodyPr vert="horz" wrap="square" lIns="0" tIns="0" rIns="0" bIns="0" rtlCol="0">
            <a:spAutoFit/>
          </a:bodyPr>
          <a:lstStyle/>
          <a:p>
            <a:pPr marL="12700">
              <a:lnSpc>
                <a:spcPct val="100000"/>
              </a:lnSpc>
            </a:pPr>
            <a:r>
              <a:rPr sz="1600" spc="-10" dirty="0">
                <a:latin typeface="Arial Narrow"/>
                <a:cs typeface="Arial Narrow"/>
              </a:rPr>
              <a:t>R</a:t>
            </a:r>
            <a:r>
              <a:rPr sz="1600" spc="-5" dirty="0">
                <a:latin typeface="Arial Narrow"/>
                <a:cs typeface="Arial Narrow"/>
              </a:rPr>
              <a:t>o</a:t>
            </a:r>
            <a:r>
              <a:rPr sz="1600" spc="-10" dirty="0">
                <a:latin typeface="Arial Narrow"/>
                <a:cs typeface="Arial Narrow"/>
              </a:rPr>
              <a:t>ckville</a:t>
            </a:r>
            <a:r>
              <a:rPr sz="1600" spc="-5" dirty="0">
                <a:latin typeface="Arial Narrow"/>
                <a:cs typeface="Arial Narrow"/>
              </a:rPr>
              <a:t>,</a:t>
            </a:r>
            <a:r>
              <a:rPr sz="1600" spc="-10" dirty="0">
                <a:latin typeface="Arial Narrow"/>
                <a:cs typeface="Arial Narrow"/>
              </a:rPr>
              <a:t> </a:t>
            </a:r>
            <a:r>
              <a:rPr sz="1600" spc="-20" dirty="0">
                <a:latin typeface="Arial Narrow"/>
                <a:cs typeface="Arial Narrow"/>
              </a:rPr>
              <a:t>MD</a:t>
            </a:r>
            <a:endParaRPr sz="1600" dirty="0">
              <a:latin typeface="Arial Narrow"/>
              <a:cs typeface="Arial Narrow"/>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Resources</a:t>
            </a:r>
            <a:r>
              <a:rPr spc="-5" dirty="0"/>
              <a:t> </a:t>
            </a:r>
            <a:r>
              <a:rPr spc="-15" dirty="0"/>
              <a:t>to</a:t>
            </a:r>
            <a:r>
              <a:rPr spc="-5" dirty="0"/>
              <a:t> </a:t>
            </a:r>
            <a:r>
              <a:rPr spc="-15" dirty="0"/>
              <a:t>help</a:t>
            </a:r>
            <a:r>
              <a:rPr spc="-5" dirty="0"/>
              <a:t> </a:t>
            </a:r>
            <a:r>
              <a:rPr spc="-25" dirty="0"/>
              <a:t>you</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21</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802038"/>
            <a:ext cx="7981315" cy="3823970"/>
          </a:xfrm>
          <a:prstGeom prst="rect">
            <a:avLst/>
          </a:prstGeom>
        </p:spPr>
        <p:txBody>
          <a:bodyPr vert="horz" wrap="square" lIns="0" tIns="0" rIns="0" bIns="0" rtlCol="0">
            <a:spAutoFit/>
          </a:bodyPr>
          <a:lstStyle/>
          <a:p>
            <a:pPr marL="299085" indent="-286385">
              <a:lnSpc>
                <a:spcPts val="2800"/>
              </a:lnSpc>
              <a:buClr>
                <a:srgbClr val="8085C1"/>
              </a:buClr>
              <a:buFont typeface="Wingdings"/>
              <a:buChar char=""/>
              <a:tabLst>
                <a:tab pos="299720" algn="l"/>
              </a:tabLst>
            </a:pPr>
            <a:r>
              <a:rPr sz="2400" b="1" dirty="0">
                <a:latin typeface="Arial Narrow"/>
                <a:cs typeface="Arial Narrow"/>
              </a:rPr>
              <a:t>N</a:t>
            </a:r>
            <a:r>
              <a:rPr sz="2400" b="1" spc="-10" dirty="0">
                <a:latin typeface="Arial Narrow"/>
                <a:cs typeface="Arial Narrow"/>
              </a:rPr>
              <a:t>a</a:t>
            </a:r>
            <a:r>
              <a:rPr sz="2400" b="1" dirty="0">
                <a:latin typeface="Arial Narrow"/>
                <a:cs typeface="Arial Narrow"/>
              </a:rPr>
              <a:t>tural </a:t>
            </a:r>
            <a:r>
              <a:rPr sz="2400" b="1" spc="5" dirty="0">
                <a:latin typeface="Arial Narrow"/>
                <a:cs typeface="Arial Narrow"/>
              </a:rPr>
              <a:t>M</a:t>
            </a:r>
            <a:r>
              <a:rPr sz="2400" b="1" spc="-5" dirty="0">
                <a:latin typeface="Arial Narrow"/>
                <a:cs typeface="Arial Narrow"/>
              </a:rPr>
              <a:t>edicin</a:t>
            </a:r>
            <a:r>
              <a:rPr sz="2400" b="1" spc="-10" dirty="0">
                <a:latin typeface="Arial Narrow"/>
                <a:cs typeface="Arial Narrow"/>
              </a:rPr>
              <a:t>e</a:t>
            </a:r>
            <a:r>
              <a:rPr sz="2400" b="1" dirty="0">
                <a:latin typeface="Arial Narrow"/>
                <a:cs typeface="Arial Narrow"/>
              </a:rPr>
              <a:t>s</a:t>
            </a:r>
            <a:r>
              <a:rPr sz="2400" b="1" spc="20" dirty="0">
                <a:latin typeface="Arial Narrow"/>
                <a:cs typeface="Arial Narrow"/>
              </a:rPr>
              <a:t> </a:t>
            </a:r>
            <a:r>
              <a:rPr sz="2400" b="1" dirty="0">
                <a:latin typeface="Arial Narrow"/>
                <a:cs typeface="Arial Narrow"/>
              </a:rPr>
              <a:t>D</a:t>
            </a:r>
            <a:r>
              <a:rPr sz="2400" b="1" spc="-10" dirty="0">
                <a:latin typeface="Arial Narrow"/>
                <a:cs typeface="Arial Narrow"/>
              </a:rPr>
              <a:t>a</a:t>
            </a:r>
            <a:r>
              <a:rPr sz="2400" b="1" dirty="0">
                <a:latin typeface="Arial Narrow"/>
                <a:cs typeface="Arial Narrow"/>
              </a:rPr>
              <a:t>taba</a:t>
            </a:r>
            <a:r>
              <a:rPr sz="2400" b="1" spc="-15" dirty="0">
                <a:latin typeface="Arial Narrow"/>
                <a:cs typeface="Arial Narrow"/>
              </a:rPr>
              <a:t>s</a:t>
            </a:r>
            <a:r>
              <a:rPr sz="2400" b="1" dirty="0">
                <a:latin typeface="Arial Narrow"/>
                <a:cs typeface="Arial Narrow"/>
              </a:rPr>
              <a:t>e</a:t>
            </a:r>
            <a:endParaRPr sz="2400" dirty="0">
              <a:latin typeface="Arial Narrow"/>
              <a:cs typeface="Arial Narrow"/>
            </a:endParaRPr>
          </a:p>
          <a:p>
            <a:pPr marL="299085">
              <a:lnSpc>
                <a:spcPts val="2800"/>
              </a:lnSpc>
            </a:pPr>
            <a:r>
              <a:rPr sz="2400" spc="-5" dirty="0">
                <a:latin typeface="Arial Narrow"/>
                <a:cs typeface="Arial Narrow"/>
              </a:rPr>
              <a:t>natural</a:t>
            </a:r>
            <a:r>
              <a:rPr sz="2400" spc="-10" dirty="0">
                <a:latin typeface="Arial Narrow"/>
                <a:cs typeface="Arial Narrow"/>
              </a:rPr>
              <a:t>d</a:t>
            </a:r>
            <a:r>
              <a:rPr sz="2400" spc="-5" dirty="0">
                <a:latin typeface="Arial Narrow"/>
                <a:cs typeface="Arial Narrow"/>
              </a:rPr>
              <a:t>atab</a:t>
            </a:r>
            <a:r>
              <a:rPr sz="2400" dirty="0">
                <a:latin typeface="Arial Narrow"/>
                <a:cs typeface="Arial Narrow"/>
              </a:rPr>
              <a:t>a</a:t>
            </a:r>
            <a:r>
              <a:rPr sz="2400" spc="-5" dirty="0">
                <a:latin typeface="Arial Narrow"/>
                <a:cs typeface="Arial Narrow"/>
              </a:rPr>
              <a:t>se.</a:t>
            </a:r>
            <a:r>
              <a:rPr sz="2400" spc="15" dirty="0">
                <a:latin typeface="Arial Narrow"/>
                <a:cs typeface="Arial Narrow"/>
              </a:rPr>
              <a:t>t</a:t>
            </a:r>
            <a:r>
              <a:rPr sz="2400" spc="-5" dirty="0">
                <a:latin typeface="Arial Narrow"/>
                <a:cs typeface="Arial Narrow"/>
              </a:rPr>
              <a:t>her</a:t>
            </a:r>
            <a:r>
              <a:rPr sz="2400" spc="5" dirty="0">
                <a:latin typeface="Arial Narrow"/>
                <a:cs typeface="Arial Narrow"/>
              </a:rPr>
              <a:t>a</a:t>
            </a:r>
            <a:r>
              <a:rPr sz="2400" spc="-5" dirty="0">
                <a:latin typeface="Arial Narrow"/>
                <a:cs typeface="Arial Narrow"/>
              </a:rPr>
              <a:t>p</a:t>
            </a:r>
            <a:r>
              <a:rPr sz="2400" dirty="0">
                <a:latin typeface="Arial Narrow"/>
                <a:cs typeface="Arial Narrow"/>
              </a:rPr>
              <a:t>e</a:t>
            </a:r>
            <a:r>
              <a:rPr sz="2400" spc="-5" dirty="0">
                <a:latin typeface="Arial Narrow"/>
                <a:cs typeface="Arial Narrow"/>
              </a:rPr>
              <a:t>ut</a:t>
            </a:r>
            <a:r>
              <a:rPr sz="2400" spc="5" dirty="0">
                <a:latin typeface="Arial Narrow"/>
                <a:cs typeface="Arial Narrow"/>
              </a:rPr>
              <a:t>i</a:t>
            </a:r>
            <a:r>
              <a:rPr sz="2400" spc="-5" dirty="0">
                <a:latin typeface="Arial Narrow"/>
                <a:cs typeface="Arial Narrow"/>
              </a:rPr>
              <a:t>cres</a:t>
            </a:r>
            <a:r>
              <a:rPr sz="2400" spc="10" dirty="0">
                <a:latin typeface="Arial Narrow"/>
                <a:cs typeface="Arial Narrow"/>
              </a:rPr>
              <a:t>e</a:t>
            </a:r>
            <a:r>
              <a:rPr sz="2400" spc="-5" dirty="0">
                <a:latin typeface="Arial Narrow"/>
                <a:cs typeface="Arial Narrow"/>
              </a:rPr>
              <a:t>arch.</a:t>
            </a:r>
            <a:r>
              <a:rPr sz="2400" spc="10" dirty="0">
                <a:latin typeface="Arial Narrow"/>
                <a:cs typeface="Arial Narrow"/>
              </a:rPr>
              <a:t>c</a:t>
            </a:r>
            <a:r>
              <a:rPr sz="2400" spc="-5" dirty="0">
                <a:latin typeface="Arial Narrow"/>
                <a:cs typeface="Arial Narrow"/>
              </a:rPr>
              <a:t>om</a:t>
            </a:r>
            <a:endParaRPr sz="2400" dirty="0">
              <a:latin typeface="Arial Narrow"/>
              <a:cs typeface="Arial Narrow"/>
            </a:endParaRPr>
          </a:p>
          <a:p>
            <a:pPr marL="756285" lvl="1" indent="-286385">
              <a:lnSpc>
                <a:spcPct val="100000"/>
              </a:lnSpc>
              <a:spcBef>
                <a:spcPts val="735"/>
              </a:spcBef>
              <a:buClr>
                <a:srgbClr val="8085C1"/>
              </a:buClr>
              <a:buFont typeface="Arial"/>
              <a:buChar char="–"/>
              <a:tabLst>
                <a:tab pos="756920" algn="l"/>
              </a:tabLst>
            </a:pPr>
            <a:r>
              <a:rPr sz="2000" dirty="0">
                <a:latin typeface="Arial Narrow"/>
                <a:cs typeface="Arial Narrow"/>
              </a:rPr>
              <a:t>fi</a:t>
            </a:r>
            <a:r>
              <a:rPr sz="2000" spc="-10" dirty="0">
                <a:latin typeface="Arial Narrow"/>
                <a:cs typeface="Arial Narrow"/>
              </a:rPr>
              <a:t>n</a:t>
            </a:r>
            <a:r>
              <a:rPr sz="2000" dirty="0">
                <a:latin typeface="Arial Narrow"/>
                <a:cs typeface="Arial Narrow"/>
              </a:rPr>
              <a:t>d</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a</a:t>
            </a:r>
            <a:r>
              <a:rPr sz="2000" dirty="0">
                <a:latin typeface="Arial Narrow"/>
                <a:cs typeface="Arial Narrow"/>
              </a:rPr>
              <a:t>fety</a:t>
            </a:r>
            <a:r>
              <a:rPr sz="2000" spc="-10" dirty="0">
                <a:latin typeface="Arial Narrow"/>
                <a:cs typeface="Arial Narrow"/>
              </a:rPr>
              <a:t> </a:t>
            </a:r>
            <a:r>
              <a:rPr sz="2000" spc="-5" dirty="0">
                <a:latin typeface="Arial Narrow"/>
                <a:cs typeface="Arial Narrow"/>
              </a:rPr>
              <a:t>an</a:t>
            </a:r>
            <a:r>
              <a:rPr sz="2000" dirty="0">
                <a:latin typeface="Arial Narrow"/>
                <a:cs typeface="Arial Narrow"/>
              </a:rPr>
              <a:t>d</a:t>
            </a:r>
            <a:r>
              <a:rPr sz="2000" spc="-10" dirty="0">
                <a:latin typeface="Arial Narrow"/>
                <a:cs typeface="Arial Narrow"/>
              </a:rPr>
              <a:t> </a:t>
            </a:r>
            <a:r>
              <a:rPr sz="2000" spc="-5" dirty="0">
                <a:latin typeface="Arial Narrow"/>
                <a:cs typeface="Arial Narrow"/>
              </a:rPr>
              <a:t>eff</a:t>
            </a:r>
            <a:r>
              <a:rPr sz="2000" spc="-10" dirty="0">
                <a:latin typeface="Arial Narrow"/>
                <a:cs typeface="Arial Narrow"/>
              </a:rPr>
              <a:t>e</a:t>
            </a:r>
            <a:r>
              <a:rPr sz="2000" spc="-5" dirty="0">
                <a:latin typeface="Arial Narrow"/>
                <a:cs typeface="Arial Narrow"/>
              </a:rPr>
              <a:t>c</a:t>
            </a:r>
            <a:r>
              <a:rPr sz="2000" spc="-10" dirty="0">
                <a:latin typeface="Arial Narrow"/>
                <a:cs typeface="Arial Narrow"/>
              </a:rPr>
              <a:t>t</a:t>
            </a:r>
            <a:r>
              <a:rPr sz="2000" spc="-5" dirty="0">
                <a:latin typeface="Arial Narrow"/>
                <a:cs typeface="Arial Narrow"/>
              </a:rPr>
              <a:t>i</a:t>
            </a:r>
            <a:r>
              <a:rPr sz="2000" spc="-15" dirty="0">
                <a:latin typeface="Arial Narrow"/>
                <a:cs typeface="Arial Narrow"/>
              </a:rPr>
              <a:t>v</a:t>
            </a:r>
            <a:r>
              <a:rPr sz="2000" spc="-5" dirty="0">
                <a:latin typeface="Arial Narrow"/>
                <a:cs typeface="Arial Narrow"/>
              </a:rPr>
              <a:t>ene</a:t>
            </a:r>
            <a:r>
              <a:rPr sz="2000" spc="-15" dirty="0">
                <a:latin typeface="Arial Narrow"/>
                <a:cs typeface="Arial Narrow"/>
              </a:rPr>
              <a:t>s</a:t>
            </a:r>
            <a:r>
              <a:rPr sz="2000" dirty="0">
                <a:latin typeface="Arial Narrow"/>
                <a:cs typeface="Arial Narrow"/>
              </a:rPr>
              <a:t>s </a:t>
            </a:r>
            <a:r>
              <a:rPr sz="2000" spc="-5" dirty="0">
                <a:latin typeface="Arial Narrow"/>
                <a:cs typeface="Arial Narrow"/>
              </a:rPr>
              <a:t>update</a:t>
            </a:r>
            <a:r>
              <a:rPr sz="2000" dirty="0">
                <a:latin typeface="Arial Narrow"/>
                <a:cs typeface="Arial Narrow"/>
              </a:rPr>
              <a:t>s</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5" dirty="0">
                <a:latin typeface="Arial Narrow"/>
                <a:cs typeface="Arial Narrow"/>
              </a:rPr>
              <a:t> </a:t>
            </a:r>
            <a:r>
              <a:rPr sz="2000" spc="-5" dirty="0">
                <a:latin typeface="Arial Narrow"/>
                <a:cs typeface="Arial Narrow"/>
              </a:rPr>
              <a:t>ea</a:t>
            </a:r>
            <a:r>
              <a:rPr sz="2000" spc="-15" dirty="0">
                <a:latin typeface="Arial Narrow"/>
                <a:cs typeface="Arial Narrow"/>
              </a:rPr>
              <a:t>c</a:t>
            </a:r>
            <a:r>
              <a:rPr sz="2000" dirty="0">
                <a:latin typeface="Arial Narrow"/>
                <a:cs typeface="Arial Narrow"/>
              </a:rPr>
              <a:t>h</a:t>
            </a:r>
            <a:r>
              <a:rPr sz="2000" spc="5" dirty="0">
                <a:latin typeface="Arial Narrow"/>
                <a:cs typeface="Arial Narrow"/>
              </a:rPr>
              <a:t> </a:t>
            </a:r>
            <a:r>
              <a:rPr sz="2000" spc="-5" dirty="0">
                <a:latin typeface="Arial Narrow"/>
                <a:cs typeface="Arial Narrow"/>
              </a:rPr>
              <a:t>produ</a:t>
            </a:r>
            <a:r>
              <a:rPr sz="2000" spc="-10" dirty="0">
                <a:latin typeface="Arial Narrow"/>
                <a:cs typeface="Arial Narrow"/>
              </a:rPr>
              <a:t>c</a:t>
            </a:r>
            <a:r>
              <a:rPr sz="2000" dirty="0">
                <a:latin typeface="Arial Narrow"/>
                <a:cs typeface="Arial Narrow"/>
              </a:rPr>
              <a:t>t</a:t>
            </a:r>
            <a:r>
              <a:rPr sz="2000" spc="-15" dirty="0">
                <a:latin typeface="Arial Narrow"/>
                <a:cs typeface="Arial Narrow"/>
              </a:rPr>
              <a:t> </a:t>
            </a:r>
            <a:r>
              <a:rPr sz="2000" spc="-5" dirty="0">
                <a:latin typeface="Arial Narrow"/>
                <a:cs typeface="Arial Narrow"/>
              </a:rPr>
              <a:t>an</a:t>
            </a:r>
            <a:r>
              <a:rPr sz="2000" dirty="0">
                <a:latin typeface="Arial Narrow"/>
                <a:cs typeface="Arial Narrow"/>
              </a:rPr>
              <a:t>d </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gredi</a:t>
            </a:r>
            <a:r>
              <a:rPr sz="2000" spc="-10" dirty="0">
                <a:latin typeface="Arial Narrow"/>
                <a:cs typeface="Arial Narrow"/>
              </a:rPr>
              <a:t>e</a:t>
            </a:r>
            <a:r>
              <a:rPr sz="2000" spc="-5" dirty="0">
                <a:latin typeface="Arial Narrow"/>
                <a:cs typeface="Arial Narrow"/>
              </a:rPr>
              <a:t>nt</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spc="-5" dirty="0">
                <a:latin typeface="Arial Narrow"/>
                <a:cs typeface="Arial Narrow"/>
              </a:rPr>
              <a:t>c</a:t>
            </a:r>
            <a:r>
              <a:rPr sz="2000" spc="-10" dirty="0">
                <a:latin typeface="Arial Narrow"/>
                <a:cs typeface="Arial Narrow"/>
              </a:rPr>
              <a:t>h</a:t>
            </a:r>
            <a:r>
              <a:rPr sz="2000" spc="-5" dirty="0">
                <a:latin typeface="Arial Narrow"/>
                <a:cs typeface="Arial Narrow"/>
              </a:rPr>
              <a:t>e</a:t>
            </a:r>
            <a:r>
              <a:rPr sz="2000" spc="-10" dirty="0">
                <a:latin typeface="Arial Narrow"/>
                <a:cs typeface="Arial Narrow"/>
              </a:rPr>
              <a:t>c</a:t>
            </a:r>
            <a:r>
              <a:rPr sz="2000" dirty="0">
                <a:latin typeface="Arial Narrow"/>
                <a:cs typeface="Arial Narrow"/>
              </a:rPr>
              <a:t>k</a:t>
            </a:r>
            <a:r>
              <a:rPr sz="2000" spc="15" dirty="0">
                <a:latin typeface="Arial Narrow"/>
                <a:cs typeface="Arial Narrow"/>
              </a:rPr>
              <a:t>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i</a:t>
            </a:r>
            <a:r>
              <a:rPr sz="2000" spc="-10" dirty="0">
                <a:latin typeface="Arial Narrow"/>
                <a:cs typeface="Arial Narrow"/>
              </a:rPr>
              <a:t>n</a:t>
            </a:r>
            <a:r>
              <a:rPr sz="2000" dirty="0">
                <a:latin typeface="Arial Narrow"/>
                <a:cs typeface="Arial Narrow"/>
              </a:rPr>
              <a:t>terac</a:t>
            </a:r>
            <a:r>
              <a:rPr sz="2000" spc="-10" dirty="0">
                <a:latin typeface="Arial Narrow"/>
                <a:cs typeface="Arial Narrow"/>
              </a:rPr>
              <a:t>t</a:t>
            </a:r>
            <a:r>
              <a:rPr sz="2000" spc="-5" dirty="0">
                <a:latin typeface="Arial Narrow"/>
                <a:cs typeface="Arial Narrow"/>
              </a:rPr>
              <a:t>i</a:t>
            </a:r>
            <a:r>
              <a:rPr sz="2000" spc="-10" dirty="0">
                <a:latin typeface="Arial Narrow"/>
                <a:cs typeface="Arial Narrow"/>
              </a:rPr>
              <a:t>o</a:t>
            </a:r>
            <a:r>
              <a:rPr sz="2000" spc="-5" dirty="0">
                <a:latin typeface="Arial Narrow"/>
                <a:cs typeface="Arial Narrow"/>
              </a:rPr>
              <a:t>n</a:t>
            </a:r>
            <a:r>
              <a:rPr sz="2000" dirty="0">
                <a:latin typeface="Arial Narrow"/>
                <a:cs typeface="Arial Narrow"/>
              </a:rPr>
              <a:t>s</a:t>
            </a:r>
            <a:r>
              <a:rPr sz="2000" spc="-10" dirty="0">
                <a:latin typeface="Arial Narrow"/>
                <a:cs typeface="Arial Narrow"/>
              </a:rPr>
              <a:t> </a:t>
            </a:r>
            <a:r>
              <a:rPr sz="2000" spc="-5" dirty="0">
                <a:latin typeface="Arial Narrow"/>
                <a:cs typeface="Arial Narrow"/>
              </a:rPr>
              <a:t>betwe</a:t>
            </a:r>
            <a:r>
              <a:rPr sz="2000" spc="-10" dirty="0">
                <a:latin typeface="Arial Narrow"/>
                <a:cs typeface="Arial Narrow"/>
              </a:rPr>
              <a:t>e</a:t>
            </a:r>
            <a:r>
              <a:rPr sz="2000" dirty="0">
                <a:latin typeface="Arial Narrow"/>
                <a:cs typeface="Arial Narrow"/>
              </a:rPr>
              <a:t>n</a:t>
            </a:r>
            <a:r>
              <a:rPr sz="2000" spc="-15" dirty="0">
                <a:latin typeface="Arial Narrow"/>
                <a:cs typeface="Arial Narrow"/>
              </a:rPr>
              <a:t> </a:t>
            </a:r>
            <a:r>
              <a:rPr sz="2000" spc="-5" dirty="0">
                <a:latin typeface="Arial Narrow"/>
                <a:cs typeface="Arial Narrow"/>
              </a:rPr>
              <a:t>nat</a:t>
            </a:r>
            <a:r>
              <a:rPr sz="2000" spc="-10" dirty="0">
                <a:latin typeface="Arial Narrow"/>
                <a:cs typeface="Arial Narrow"/>
              </a:rPr>
              <a:t>u</a:t>
            </a:r>
            <a:r>
              <a:rPr sz="2000" dirty="0">
                <a:latin typeface="Arial Narrow"/>
                <a:cs typeface="Arial Narrow"/>
              </a:rPr>
              <a:t>ral </a:t>
            </a:r>
            <a:r>
              <a:rPr sz="2000" spc="-5" dirty="0">
                <a:latin typeface="Arial Narrow"/>
                <a:cs typeface="Arial Narrow"/>
              </a:rPr>
              <a:t>produ</a:t>
            </a:r>
            <a:r>
              <a:rPr sz="2000" spc="-15" dirty="0">
                <a:latin typeface="Arial Narrow"/>
                <a:cs typeface="Arial Narrow"/>
              </a:rPr>
              <a:t>c</a:t>
            </a:r>
            <a:r>
              <a:rPr sz="2000" dirty="0">
                <a:latin typeface="Arial Narrow"/>
                <a:cs typeface="Arial Narrow"/>
              </a:rPr>
              <a:t>ts</a:t>
            </a:r>
            <a:r>
              <a:rPr sz="2000" spc="-10" dirty="0">
                <a:latin typeface="Arial Narrow"/>
                <a:cs typeface="Arial Narrow"/>
              </a:rPr>
              <a:t> </a:t>
            </a:r>
            <a:r>
              <a:rPr sz="2000" spc="-5" dirty="0">
                <a:latin typeface="Arial Narrow"/>
                <a:cs typeface="Arial Narrow"/>
              </a:rPr>
              <a:t>an</a:t>
            </a:r>
            <a:r>
              <a:rPr sz="2000" dirty="0">
                <a:latin typeface="Arial Narrow"/>
                <a:cs typeface="Arial Narrow"/>
              </a:rPr>
              <a:t>d</a:t>
            </a:r>
            <a:r>
              <a:rPr sz="2000" spc="-10" dirty="0">
                <a:latin typeface="Arial Narrow"/>
                <a:cs typeface="Arial Narrow"/>
              </a:rPr>
              <a:t> </a:t>
            </a:r>
            <a:r>
              <a:rPr sz="2000" spc="-5" dirty="0">
                <a:latin typeface="Arial Narrow"/>
                <a:cs typeface="Arial Narrow"/>
              </a:rPr>
              <a:t>oth</a:t>
            </a:r>
            <a:r>
              <a:rPr sz="2000" spc="-10" dirty="0">
                <a:latin typeface="Arial Narrow"/>
                <a:cs typeface="Arial Narrow"/>
              </a:rPr>
              <a:t>e</a:t>
            </a:r>
            <a:r>
              <a:rPr sz="2000" dirty="0">
                <a:latin typeface="Arial Narrow"/>
                <a:cs typeface="Arial Narrow"/>
              </a:rPr>
              <a:t>r</a:t>
            </a:r>
            <a:r>
              <a:rPr sz="2000" spc="-10" dirty="0">
                <a:latin typeface="Arial Narrow"/>
                <a:cs typeface="Arial Narrow"/>
              </a:rPr>
              <a:t> </a:t>
            </a:r>
            <a:r>
              <a:rPr sz="2000" spc="-5" dirty="0">
                <a:latin typeface="Arial Narrow"/>
                <a:cs typeface="Arial Narrow"/>
              </a:rPr>
              <a:t>med</a:t>
            </a:r>
            <a:r>
              <a:rPr sz="2000" spc="-10" dirty="0">
                <a:latin typeface="Arial Narrow"/>
                <a:cs typeface="Arial Narrow"/>
              </a:rPr>
              <a:t>i</a:t>
            </a:r>
            <a:r>
              <a:rPr sz="2000" spc="-5" dirty="0">
                <a:latin typeface="Arial Narrow"/>
                <a:cs typeface="Arial Narrow"/>
              </a:rPr>
              <a:t>c</a:t>
            </a:r>
            <a:r>
              <a:rPr sz="2000" spc="-10" dirty="0">
                <a:latin typeface="Arial Narrow"/>
                <a:cs typeface="Arial Narrow"/>
              </a:rPr>
              <a:t>a</a:t>
            </a:r>
            <a:r>
              <a:rPr sz="2000" dirty="0">
                <a:latin typeface="Arial Narrow"/>
                <a:cs typeface="Arial Narrow"/>
              </a:rPr>
              <a:t>ti</a:t>
            </a:r>
            <a:r>
              <a:rPr sz="2000" spc="-10" dirty="0">
                <a:latin typeface="Arial Narrow"/>
                <a:cs typeface="Arial Narrow"/>
              </a:rPr>
              <a:t>o</a:t>
            </a:r>
            <a:r>
              <a:rPr sz="2000" spc="-5" dirty="0">
                <a:latin typeface="Arial Narrow"/>
                <a:cs typeface="Arial Narrow"/>
              </a:rPr>
              <a:t>ns</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spc="-5" dirty="0">
                <a:latin typeface="Arial Narrow"/>
                <a:cs typeface="Arial Narrow"/>
              </a:rPr>
              <a:t>l</a:t>
            </a:r>
            <a:r>
              <a:rPr sz="2000" spc="-10" dirty="0">
                <a:latin typeface="Arial Narrow"/>
                <a:cs typeface="Arial Narrow"/>
              </a:rPr>
              <a:t>o</a:t>
            </a:r>
            <a:r>
              <a:rPr sz="2000" spc="-5" dirty="0">
                <a:latin typeface="Arial Narrow"/>
                <a:cs typeface="Arial Narrow"/>
              </a:rPr>
              <a:t>o</a:t>
            </a:r>
            <a:r>
              <a:rPr sz="2000" dirty="0">
                <a:latin typeface="Arial Narrow"/>
                <a:cs typeface="Arial Narrow"/>
              </a:rPr>
              <a:t>k </a:t>
            </a:r>
            <a:r>
              <a:rPr sz="2000" spc="-5" dirty="0">
                <a:latin typeface="Arial Narrow"/>
                <a:cs typeface="Arial Narrow"/>
              </a:rPr>
              <a:t>fo</a:t>
            </a:r>
            <a:r>
              <a:rPr sz="2000" dirty="0">
                <a:latin typeface="Arial Narrow"/>
                <a:cs typeface="Arial Narrow"/>
              </a:rPr>
              <a:t>r</a:t>
            </a:r>
            <a:r>
              <a:rPr sz="2000" spc="-25" dirty="0">
                <a:latin typeface="Arial Narrow"/>
                <a:cs typeface="Arial Narrow"/>
              </a:rPr>
              <a:t> </a:t>
            </a:r>
            <a:r>
              <a:rPr sz="2000" spc="-5" dirty="0">
                <a:latin typeface="Arial Narrow"/>
                <a:cs typeface="Arial Narrow"/>
              </a:rPr>
              <a:t>herb</a:t>
            </a:r>
            <a:r>
              <a:rPr sz="2000" dirty="0">
                <a:latin typeface="Arial Narrow"/>
                <a:cs typeface="Arial Narrow"/>
              </a:rPr>
              <a:t>s </a:t>
            </a:r>
            <a:r>
              <a:rPr sz="2000" spc="-5" dirty="0">
                <a:latin typeface="Arial Narrow"/>
                <a:cs typeface="Arial Narrow"/>
              </a:rPr>
              <a:t>an</a:t>
            </a:r>
            <a:r>
              <a:rPr sz="2000" dirty="0">
                <a:latin typeface="Arial Narrow"/>
                <a:cs typeface="Arial Narrow"/>
              </a:rPr>
              <a:t>d</a:t>
            </a:r>
            <a:r>
              <a:rPr sz="2000" spc="-20" dirty="0">
                <a:latin typeface="Arial Narrow"/>
                <a:cs typeface="Arial Narrow"/>
              </a:rPr>
              <a:t> </a:t>
            </a:r>
            <a:r>
              <a:rPr sz="2000" spc="-5" dirty="0">
                <a:latin typeface="Arial Narrow"/>
                <a:cs typeface="Arial Narrow"/>
              </a:rPr>
              <a:t>s</a:t>
            </a:r>
            <a:r>
              <a:rPr sz="2000" spc="-10" dirty="0">
                <a:latin typeface="Arial Narrow"/>
                <a:cs typeface="Arial Narrow"/>
              </a:rPr>
              <a:t>u</a:t>
            </a:r>
            <a:r>
              <a:rPr sz="2000" spc="-5" dirty="0">
                <a:latin typeface="Arial Narrow"/>
                <a:cs typeface="Arial Narrow"/>
              </a:rPr>
              <a:t>pp</a:t>
            </a:r>
            <a:r>
              <a:rPr sz="2000" spc="-10" dirty="0">
                <a:latin typeface="Arial Narrow"/>
                <a:cs typeface="Arial Narrow"/>
              </a:rPr>
              <a:t>l</a:t>
            </a:r>
            <a:r>
              <a:rPr sz="2000" spc="-5" dirty="0">
                <a:latin typeface="Arial Narrow"/>
                <a:cs typeface="Arial Narrow"/>
              </a:rPr>
              <a:t>eme</a:t>
            </a:r>
            <a:r>
              <a:rPr sz="2000" spc="-10" dirty="0">
                <a:latin typeface="Arial Narrow"/>
                <a:cs typeface="Arial Narrow"/>
              </a:rPr>
              <a:t>n</a:t>
            </a:r>
            <a:r>
              <a:rPr sz="2000" dirty="0">
                <a:latin typeface="Arial Narrow"/>
                <a:cs typeface="Arial Narrow"/>
              </a:rPr>
              <a:t>ts with</a:t>
            </a:r>
            <a:r>
              <a:rPr sz="2000" spc="-20" dirty="0">
                <a:latin typeface="Arial Narrow"/>
                <a:cs typeface="Arial Narrow"/>
              </a:rPr>
              <a:t> </a:t>
            </a:r>
            <a:r>
              <a:rPr sz="2000" dirty="0">
                <a:latin typeface="Arial Narrow"/>
                <a:cs typeface="Arial Narrow"/>
              </a:rPr>
              <a:t>a "se</a:t>
            </a:r>
            <a:r>
              <a:rPr sz="2000" spc="-10" dirty="0">
                <a:latin typeface="Arial Narrow"/>
                <a:cs typeface="Arial Narrow"/>
              </a:rPr>
              <a:t>a</a:t>
            </a:r>
            <a:r>
              <a:rPr sz="2000" dirty="0">
                <a:latin typeface="Arial Narrow"/>
                <a:cs typeface="Arial Narrow"/>
              </a:rPr>
              <a:t>l </a:t>
            </a:r>
            <a:r>
              <a:rPr sz="2000" spc="-10" dirty="0">
                <a:latin typeface="Arial Narrow"/>
                <a:cs typeface="Arial Narrow"/>
              </a:rPr>
              <a:t>o</a:t>
            </a:r>
            <a:r>
              <a:rPr sz="2000" dirty="0">
                <a:latin typeface="Arial Narrow"/>
                <a:cs typeface="Arial Narrow"/>
              </a:rPr>
              <a:t>f</a:t>
            </a:r>
            <a:r>
              <a:rPr sz="2000" spc="-10" dirty="0">
                <a:latin typeface="Arial Narrow"/>
                <a:cs typeface="Arial Narrow"/>
              </a:rPr>
              <a:t> </a:t>
            </a:r>
            <a:r>
              <a:rPr sz="2000" dirty="0">
                <a:latin typeface="Arial Narrow"/>
                <a:cs typeface="Arial Narrow"/>
              </a:rPr>
              <a:t>appro</a:t>
            </a:r>
            <a:r>
              <a:rPr sz="2000" spc="-10" dirty="0">
                <a:latin typeface="Arial Narrow"/>
                <a:cs typeface="Arial Narrow"/>
              </a:rPr>
              <a:t>v</a:t>
            </a:r>
            <a:r>
              <a:rPr sz="2000" dirty="0">
                <a:latin typeface="Arial Narrow"/>
                <a:cs typeface="Arial Narrow"/>
              </a:rPr>
              <a:t>a</a:t>
            </a:r>
            <a:r>
              <a:rPr sz="2000" spc="-10" dirty="0">
                <a:latin typeface="Arial Narrow"/>
                <a:cs typeface="Arial Narrow"/>
              </a:rPr>
              <a:t>l</a:t>
            </a:r>
            <a:r>
              <a:rPr sz="2000" dirty="0">
                <a:latin typeface="Arial Narrow"/>
                <a:cs typeface="Arial Narrow"/>
              </a:rPr>
              <a:t>”</a:t>
            </a:r>
          </a:p>
          <a:p>
            <a:pPr marL="756285" lvl="1" indent="-286385">
              <a:lnSpc>
                <a:spcPct val="100000"/>
              </a:lnSpc>
              <a:spcBef>
                <a:spcPts val="720"/>
              </a:spcBef>
              <a:buClr>
                <a:srgbClr val="8085C1"/>
              </a:buClr>
              <a:buFont typeface="Arial"/>
              <a:buChar char="–"/>
              <a:tabLst>
                <a:tab pos="756920" algn="l"/>
              </a:tabLst>
            </a:pPr>
            <a:r>
              <a:rPr sz="2000" spc="-5" dirty="0">
                <a:latin typeface="Arial Narrow"/>
                <a:cs typeface="Arial Narrow"/>
              </a:rPr>
              <a:t>s</a:t>
            </a:r>
            <a:r>
              <a:rPr sz="2000" spc="-10" dirty="0">
                <a:latin typeface="Arial Narrow"/>
                <a:cs typeface="Arial Narrow"/>
              </a:rPr>
              <a:t>e</a:t>
            </a:r>
            <a:r>
              <a:rPr sz="2000" dirty="0">
                <a:latin typeface="Arial Narrow"/>
                <a:cs typeface="Arial Narrow"/>
              </a:rPr>
              <a:t>e whet</a:t>
            </a:r>
            <a:r>
              <a:rPr sz="2000" spc="-10" dirty="0">
                <a:latin typeface="Arial Narrow"/>
                <a:cs typeface="Arial Narrow"/>
              </a:rPr>
              <a:t>h</a:t>
            </a:r>
            <a:r>
              <a:rPr sz="2000" spc="-5" dirty="0">
                <a:latin typeface="Arial Narrow"/>
                <a:cs typeface="Arial Narrow"/>
              </a:rPr>
              <a:t>e</a:t>
            </a:r>
            <a:r>
              <a:rPr sz="2000" dirty="0">
                <a:latin typeface="Arial Narrow"/>
                <a:cs typeface="Arial Narrow"/>
              </a:rPr>
              <a:t>r</a:t>
            </a:r>
            <a:r>
              <a:rPr sz="2000" spc="-10" dirty="0">
                <a:latin typeface="Arial Narrow"/>
                <a:cs typeface="Arial Narrow"/>
              </a:rPr>
              <a:t> </a:t>
            </a:r>
            <a:r>
              <a:rPr sz="2000" dirty="0">
                <a:latin typeface="Arial Narrow"/>
                <a:cs typeface="Arial Narrow"/>
              </a:rPr>
              <a:t>a </a:t>
            </a:r>
            <a:r>
              <a:rPr sz="2000" spc="-5" dirty="0">
                <a:latin typeface="Arial Narrow"/>
                <a:cs typeface="Arial Narrow"/>
              </a:rPr>
              <a:t>n</a:t>
            </a:r>
            <a:r>
              <a:rPr sz="2000" spc="-10" dirty="0">
                <a:latin typeface="Arial Narrow"/>
                <a:cs typeface="Arial Narrow"/>
              </a:rPr>
              <a:t>a</a:t>
            </a:r>
            <a:r>
              <a:rPr sz="2000" spc="-5" dirty="0">
                <a:latin typeface="Arial Narrow"/>
                <a:cs typeface="Arial Narrow"/>
              </a:rPr>
              <a:t>tura</a:t>
            </a:r>
            <a:r>
              <a:rPr sz="2000" dirty="0">
                <a:latin typeface="Arial Narrow"/>
                <a:cs typeface="Arial Narrow"/>
              </a:rPr>
              <a:t>l</a:t>
            </a:r>
            <a:r>
              <a:rPr sz="2000" spc="-20" dirty="0">
                <a:latin typeface="Arial Narrow"/>
                <a:cs typeface="Arial Narrow"/>
              </a:rPr>
              <a:t> </a:t>
            </a:r>
            <a:r>
              <a:rPr sz="2000" spc="-5" dirty="0">
                <a:latin typeface="Arial Narrow"/>
                <a:cs typeface="Arial Narrow"/>
              </a:rPr>
              <a:t>produ</a:t>
            </a:r>
            <a:r>
              <a:rPr sz="2000" spc="-10" dirty="0">
                <a:latin typeface="Arial Narrow"/>
                <a:cs typeface="Arial Narrow"/>
              </a:rPr>
              <a:t>c</a:t>
            </a:r>
            <a:r>
              <a:rPr sz="2000" dirty="0">
                <a:latin typeface="Arial Narrow"/>
                <a:cs typeface="Arial Narrow"/>
              </a:rPr>
              <a:t>t </a:t>
            </a:r>
            <a:r>
              <a:rPr sz="2000" spc="-10" dirty="0">
                <a:latin typeface="Arial Narrow"/>
                <a:cs typeface="Arial Narrow"/>
              </a:rPr>
              <a:t>i</a:t>
            </a:r>
            <a:r>
              <a:rPr sz="2000" dirty="0">
                <a:latin typeface="Arial Narrow"/>
                <a:cs typeface="Arial Narrow"/>
              </a:rPr>
              <a:t>s</a:t>
            </a:r>
            <a:r>
              <a:rPr sz="2000" spc="-10" dirty="0">
                <a:latin typeface="Arial Narrow"/>
                <a:cs typeface="Arial Narrow"/>
              </a:rPr>
              <a:t> </a:t>
            </a:r>
            <a:r>
              <a:rPr sz="2000" spc="-5" dirty="0">
                <a:latin typeface="Arial Narrow"/>
                <a:cs typeface="Arial Narrow"/>
              </a:rPr>
              <a:t>a</a:t>
            </a:r>
            <a:r>
              <a:rPr sz="2000" spc="-10" dirty="0">
                <a:latin typeface="Arial Narrow"/>
                <a:cs typeface="Arial Narrow"/>
              </a:rPr>
              <a:t>c</a:t>
            </a:r>
            <a:r>
              <a:rPr sz="2000" spc="-5" dirty="0">
                <a:latin typeface="Arial Narrow"/>
                <a:cs typeface="Arial Narrow"/>
              </a:rPr>
              <a:t>c</a:t>
            </a:r>
            <a:r>
              <a:rPr sz="2000" spc="-10" dirty="0">
                <a:latin typeface="Arial Narrow"/>
                <a:cs typeface="Arial Narrow"/>
              </a:rPr>
              <a:t>e</a:t>
            </a:r>
            <a:r>
              <a:rPr sz="2000" spc="-5" dirty="0">
                <a:latin typeface="Arial Narrow"/>
                <a:cs typeface="Arial Narrow"/>
              </a:rPr>
              <a:t>pte</a:t>
            </a:r>
            <a:r>
              <a:rPr sz="2000" dirty="0">
                <a:latin typeface="Arial Narrow"/>
                <a:cs typeface="Arial Narrow"/>
              </a:rPr>
              <a:t>d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trea</a:t>
            </a:r>
            <a:r>
              <a:rPr sz="2000" dirty="0">
                <a:latin typeface="Arial Narrow"/>
                <a:cs typeface="Arial Narrow"/>
              </a:rPr>
              <a:t>t</a:t>
            </a:r>
            <a:r>
              <a:rPr sz="2000" spc="-25" dirty="0">
                <a:latin typeface="Arial Narrow"/>
                <a:cs typeface="Arial Narrow"/>
              </a:rPr>
              <a:t> </a:t>
            </a:r>
            <a:r>
              <a:rPr sz="2000" spc="-5" dirty="0">
                <a:latin typeface="Arial Narrow"/>
                <a:cs typeface="Arial Narrow"/>
              </a:rPr>
              <a:t>y</a:t>
            </a:r>
            <a:r>
              <a:rPr sz="2000" spc="-10" dirty="0">
                <a:latin typeface="Arial Narrow"/>
                <a:cs typeface="Arial Narrow"/>
              </a:rPr>
              <a:t>o</a:t>
            </a:r>
            <a:r>
              <a:rPr sz="2000" spc="-5" dirty="0">
                <a:latin typeface="Arial Narrow"/>
                <a:cs typeface="Arial Narrow"/>
              </a:rPr>
              <a:t>u</a:t>
            </a:r>
            <a:r>
              <a:rPr sz="2000" dirty="0">
                <a:latin typeface="Arial Narrow"/>
                <a:cs typeface="Arial Narrow"/>
              </a:rPr>
              <a:t>r</a:t>
            </a:r>
            <a:r>
              <a:rPr sz="2000" spc="20" dirty="0">
                <a:latin typeface="Arial Narrow"/>
                <a:cs typeface="Arial Narrow"/>
              </a:rPr>
              <a:t> </a:t>
            </a:r>
            <a:r>
              <a:rPr sz="2000" spc="-5" dirty="0">
                <a:latin typeface="Arial Narrow"/>
                <a:cs typeface="Arial Narrow"/>
              </a:rPr>
              <a:t>c</a:t>
            </a:r>
            <a:r>
              <a:rPr sz="2000" spc="-10" dirty="0">
                <a:latin typeface="Arial Narrow"/>
                <a:cs typeface="Arial Narrow"/>
              </a:rPr>
              <a:t>o</a:t>
            </a:r>
            <a:r>
              <a:rPr sz="2000" spc="-5" dirty="0">
                <a:latin typeface="Arial Narrow"/>
                <a:cs typeface="Arial Narrow"/>
              </a:rPr>
              <a:t>nd</a:t>
            </a:r>
            <a:r>
              <a:rPr sz="2000" spc="-10" dirty="0">
                <a:latin typeface="Arial Narrow"/>
                <a:cs typeface="Arial Narrow"/>
              </a:rPr>
              <a:t>i</a:t>
            </a:r>
            <a:r>
              <a:rPr sz="2000" dirty="0">
                <a:latin typeface="Arial Narrow"/>
                <a:cs typeface="Arial Narrow"/>
              </a:rPr>
              <a:t>ti</a:t>
            </a:r>
            <a:r>
              <a:rPr sz="2000" spc="-10" dirty="0">
                <a:latin typeface="Arial Narrow"/>
                <a:cs typeface="Arial Narrow"/>
              </a:rPr>
              <a:t>o</a:t>
            </a:r>
            <a:r>
              <a:rPr sz="2000" dirty="0">
                <a:latin typeface="Arial Narrow"/>
                <a:cs typeface="Arial Narrow"/>
              </a:rPr>
              <a:t>n</a:t>
            </a:r>
          </a:p>
          <a:p>
            <a:pPr marL="299085" indent="-286385">
              <a:lnSpc>
                <a:spcPct val="100000"/>
              </a:lnSpc>
              <a:spcBef>
                <a:spcPts val="860"/>
              </a:spcBef>
              <a:buClr>
                <a:srgbClr val="8085C1"/>
              </a:buClr>
              <a:buFont typeface="Wingdings"/>
              <a:buChar char=""/>
              <a:tabLst>
                <a:tab pos="299720" algn="l"/>
              </a:tabLst>
            </a:pPr>
            <a:r>
              <a:rPr sz="2400" b="1" spc="-15" dirty="0">
                <a:latin typeface="Arial Narrow"/>
                <a:cs typeface="Arial Narrow"/>
              </a:rPr>
              <a:t>C</a:t>
            </a:r>
            <a:r>
              <a:rPr sz="2400" b="1" spc="-25" dirty="0">
                <a:latin typeface="Arial Narrow"/>
                <a:cs typeface="Arial Narrow"/>
              </a:rPr>
              <a:t>o</a:t>
            </a:r>
            <a:r>
              <a:rPr sz="2400" b="1" dirty="0">
                <a:latin typeface="Arial Narrow"/>
                <a:cs typeface="Arial Narrow"/>
              </a:rPr>
              <a:t>ns</a:t>
            </a:r>
            <a:r>
              <a:rPr sz="2400" b="1" spc="-10" dirty="0">
                <a:latin typeface="Arial Narrow"/>
                <a:cs typeface="Arial Narrow"/>
              </a:rPr>
              <a:t>u</a:t>
            </a:r>
            <a:r>
              <a:rPr sz="2400" b="1" spc="-15" dirty="0">
                <a:latin typeface="Arial Narrow"/>
                <a:cs typeface="Arial Narrow"/>
              </a:rPr>
              <a:t>merLab.com</a:t>
            </a:r>
            <a:endParaRPr sz="2400" dirty="0">
              <a:latin typeface="Arial Narrow"/>
              <a:cs typeface="Arial Narrow"/>
            </a:endParaRPr>
          </a:p>
          <a:p>
            <a:pPr marL="756285" marR="5080" lvl="1" indent="-286385">
              <a:lnSpc>
                <a:spcPts val="2280"/>
              </a:lnSpc>
              <a:spcBef>
                <a:spcPts val="900"/>
              </a:spcBef>
              <a:buClr>
                <a:srgbClr val="8085C1"/>
              </a:buClr>
              <a:buFont typeface="Arial"/>
              <a:buChar char="–"/>
              <a:tabLst>
                <a:tab pos="756920" algn="l"/>
              </a:tabLst>
            </a:pPr>
            <a:r>
              <a:rPr sz="2000" spc="-5" dirty="0">
                <a:latin typeface="Arial Narrow"/>
                <a:cs typeface="Arial Narrow"/>
              </a:rPr>
              <a:t>Indepen</a:t>
            </a:r>
            <a:r>
              <a:rPr sz="2000" spc="-10" dirty="0">
                <a:latin typeface="Arial Narrow"/>
                <a:cs typeface="Arial Narrow"/>
              </a:rPr>
              <a:t>d</a:t>
            </a:r>
            <a:r>
              <a:rPr sz="2000" spc="-5" dirty="0">
                <a:latin typeface="Arial Narrow"/>
                <a:cs typeface="Arial Narrow"/>
              </a:rPr>
              <a:t>en</a:t>
            </a:r>
            <a:r>
              <a:rPr sz="2000" dirty="0">
                <a:latin typeface="Arial Narrow"/>
                <a:cs typeface="Arial Narrow"/>
              </a:rPr>
              <a:t>t</a:t>
            </a:r>
            <a:r>
              <a:rPr sz="2000" spc="-15" dirty="0">
                <a:latin typeface="Arial Narrow"/>
                <a:cs typeface="Arial Narrow"/>
              </a:rPr>
              <a:t> </a:t>
            </a:r>
            <a:r>
              <a:rPr sz="2000" spc="-5" dirty="0">
                <a:latin typeface="Arial Narrow"/>
                <a:cs typeface="Arial Narrow"/>
              </a:rPr>
              <a:t>test</a:t>
            </a:r>
            <a:r>
              <a:rPr sz="2000" spc="-15" dirty="0">
                <a:latin typeface="Arial Narrow"/>
                <a:cs typeface="Arial Narrow"/>
              </a:rPr>
              <a:t>i</a:t>
            </a:r>
            <a:r>
              <a:rPr sz="2000" spc="-5" dirty="0">
                <a:latin typeface="Arial Narrow"/>
                <a:cs typeface="Arial Narrow"/>
              </a:rPr>
              <a:t>n</a:t>
            </a:r>
            <a:r>
              <a:rPr sz="2000" dirty="0">
                <a:latin typeface="Arial Narrow"/>
                <a:cs typeface="Arial Narrow"/>
              </a:rPr>
              <a:t>g</a:t>
            </a:r>
            <a:r>
              <a:rPr sz="2000" spc="-15" dirty="0">
                <a:latin typeface="Arial Narrow"/>
                <a:cs typeface="Arial Narrow"/>
              </a:rPr>
              <a:t> </a:t>
            </a:r>
            <a:r>
              <a:rPr sz="2000" spc="-5" dirty="0">
                <a:latin typeface="Arial Narrow"/>
                <a:cs typeface="Arial Narrow"/>
              </a:rPr>
              <a:t>o</a:t>
            </a:r>
            <a:r>
              <a:rPr sz="2000" dirty="0">
                <a:latin typeface="Arial Narrow"/>
                <a:cs typeface="Arial Narrow"/>
              </a:rPr>
              <a:t>f</a:t>
            </a:r>
            <a:r>
              <a:rPr sz="2000" spc="-5" dirty="0">
                <a:latin typeface="Arial Narrow"/>
                <a:cs typeface="Arial Narrow"/>
              </a:rPr>
              <a:t> brand</a:t>
            </a:r>
            <a:r>
              <a:rPr sz="2000" dirty="0">
                <a:latin typeface="Arial Narrow"/>
                <a:cs typeface="Arial Narrow"/>
              </a:rPr>
              <a:t>s</a:t>
            </a:r>
            <a:r>
              <a:rPr sz="2000" spc="-5" dirty="0">
                <a:latin typeface="Arial Narrow"/>
                <a:cs typeface="Arial Narrow"/>
              </a:rPr>
              <a:t> o</a:t>
            </a:r>
            <a:r>
              <a:rPr sz="2000" dirty="0">
                <a:latin typeface="Arial Narrow"/>
                <a:cs typeface="Arial Narrow"/>
              </a:rPr>
              <a:t>f</a:t>
            </a:r>
            <a:r>
              <a:rPr sz="2000" spc="-20" dirty="0">
                <a:latin typeface="Arial Narrow"/>
                <a:cs typeface="Arial Narrow"/>
              </a:rPr>
              <a:t> </a:t>
            </a:r>
            <a:r>
              <a:rPr sz="2000" spc="-5" dirty="0">
                <a:latin typeface="Arial Narrow"/>
                <a:cs typeface="Arial Narrow"/>
              </a:rPr>
              <a:t>v</a:t>
            </a:r>
            <a:r>
              <a:rPr sz="2000" spc="-10" dirty="0">
                <a:latin typeface="Arial Narrow"/>
                <a:cs typeface="Arial Narrow"/>
              </a:rPr>
              <a:t>i</a:t>
            </a:r>
            <a:r>
              <a:rPr sz="2000" spc="-5" dirty="0">
                <a:latin typeface="Arial Narrow"/>
                <a:cs typeface="Arial Narrow"/>
              </a:rPr>
              <a:t>tamin</a:t>
            </a:r>
            <a:r>
              <a:rPr sz="2000" spc="-15" dirty="0">
                <a:latin typeface="Arial Narrow"/>
                <a:cs typeface="Arial Narrow"/>
              </a:rPr>
              <a:t>s</a:t>
            </a:r>
            <a:r>
              <a:rPr sz="2000" dirty="0">
                <a:latin typeface="Arial Narrow"/>
                <a:cs typeface="Arial Narrow"/>
              </a:rPr>
              <a:t>,</a:t>
            </a:r>
            <a:r>
              <a:rPr sz="2000" spc="-5" dirty="0">
                <a:latin typeface="Arial Narrow"/>
                <a:cs typeface="Arial Narrow"/>
              </a:rPr>
              <a:t> mineral</a:t>
            </a:r>
            <a:r>
              <a:rPr sz="2000" spc="-15" dirty="0">
                <a:latin typeface="Arial Narrow"/>
                <a:cs typeface="Arial Narrow"/>
              </a:rPr>
              <a:t>s</a:t>
            </a:r>
            <a:r>
              <a:rPr sz="2000" dirty="0">
                <a:latin typeface="Arial Narrow"/>
                <a:cs typeface="Arial Narrow"/>
              </a:rPr>
              <a:t>,</a:t>
            </a:r>
            <a:r>
              <a:rPr sz="2000" spc="-5" dirty="0">
                <a:latin typeface="Arial Narrow"/>
                <a:cs typeface="Arial Narrow"/>
              </a:rPr>
              <a:t> herbs</a:t>
            </a:r>
            <a:r>
              <a:rPr sz="2000" dirty="0">
                <a:latin typeface="Arial Narrow"/>
                <a:cs typeface="Arial Narrow"/>
              </a:rPr>
              <a:t>,</a:t>
            </a:r>
            <a:r>
              <a:rPr sz="2000" spc="-15" dirty="0">
                <a:latin typeface="Arial Narrow"/>
                <a:cs typeface="Arial Narrow"/>
              </a:rPr>
              <a:t> </a:t>
            </a:r>
            <a:r>
              <a:rPr sz="2000" spc="-5" dirty="0">
                <a:latin typeface="Arial Narrow"/>
                <a:cs typeface="Arial Narrow"/>
              </a:rPr>
              <a:t>etc.</a:t>
            </a:r>
            <a:r>
              <a:rPr sz="2000" dirty="0">
                <a:latin typeface="Arial Narrow"/>
                <a:cs typeface="Arial Narrow"/>
              </a:rPr>
              <a:t>,</a:t>
            </a:r>
            <a:r>
              <a:rPr sz="2000" spc="-20" dirty="0">
                <a:latin typeface="Arial Narrow"/>
                <a:cs typeface="Arial Narrow"/>
              </a:rPr>
              <a:t>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qua</a:t>
            </a:r>
            <a:r>
              <a:rPr sz="2000" spc="-10" dirty="0">
                <a:latin typeface="Arial Narrow"/>
                <a:cs typeface="Arial Narrow"/>
              </a:rPr>
              <a:t>l</a:t>
            </a:r>
            <a:r>
              <a:rPr sz="2000" spc="-5" dirty="0">
                <a:latin typeface="Arial Narrow"/>
                <a:cs typeface="Arial Narrow"/>
              </a:rPr>
              <a:t>it</a:t>
            </a:r>
            <a:r>
              <a:rPr sz="2000" dirty="0">
                <a:latin typeface="Arial Narrow"/>
                <a:cs typeface="Arial Narrow"/>
              </a:rPr>
              <a:t>y</a:t>
            </a:r>
            <a:r>
              <a:rPr sz="2000" spc="-10" dirty="0">
                <a:latin typeface="Arial Narrow"/>
                <a:cs typeface="Arial Narrow"/>
              </a:rPr>
              <a:t> </a:t>
            </a:r>
            <a:r>
              <a:rPr sz="2000" spc="-5" dirty="0">
                <a:latin typeface="Arial Narrow"/>
                <a:cs typeface="Arial Narrow"/>
              </a:rPr>
              <a:t>and c</a:t>
            </a:r>
            <a:r>
              <a:rPr sz="2000" spc="-10" dirty="0">
                <a:latin typeface="Arial Narrow"/>
                <a:cs typeface="Arial Narrow"/>
              </a:rPr>
              <a:t>o</a:t>
            </a:r>
            <a:r>
              <a:rPr sz="2000" spc="-5" dirty="0">
                <a:latin typeface="Arial Narrow"/>
                <a:cs typeface="Arial Narrow"/>
              </a:rPr>
              <a:t>mpari</a:t>
            </a:r>
            <a:r>
              <a:rPr sz="2000" spc="-10" dirty="0">
                <a:latin typeface="Arial Narrow"/>
                <a:cs typeface="Arial Narrow"/>
              </a:rPr>
              <a:t>s</a:t>
            </a:r>
            <a:r>
              <a:rPr sz="2000" spc="-5" dirty="0">
                <a:latin typeface="Arial Narrow"/>
                <a:cs typeface="Arial Narrow"/>
              </a:rPr>
              <a:t>ons</a:t>
            </a:r>
            <a:endParaRPr sz="2000" dirty="0">
              <a:latin typeface="Arial Narrow"/>
              <a:cs typeface="Arial Narrow"/>
            </a:endParaRPr>
          </a:p>
          <a:p>
            <a:pPr marL="756285" lvl="1" indent="-286385">
              <a:lnSpc>
                <a:spcPct val="100000"/>
              </a:lnSpc>
              <a:spcBef>
                <a:spcPts val="660"/>
              </a:spcBef>
              <a:buClr>
                <a:srgbClr val="8085C1"/>
              </a:buClr>
              <a:buFont typeface="Arial"/>
              <a:buChar char="–"/>
              <a:tabLst>
                <a:tab pos="756920" algn="l"/>
              </a:tabLst>
            </a:pPr>
            <a:r>
              <a:rPr sz="2000" dirty="0">
                <a:latin typeface="Arial Narrow"/>
                <a:cs typeface="Arial Narrow"/>
              </a:rPr>
              <a:t>Rev</a:t>
            </a:r>
            <a:r>
              <a:rPr sz="2000" spc="-15" dirty="0">
                <a:latin typeface="Arial Narrow"/>
                <a:cs typeface="Arial Narrow"/>
              </a:rPr>
              <a:t>i</a:t>
            </a:r>
            <a:r>
              <a:rPr sz="2000" spc="-5" dirty="0">
                <a:latin typeface="Arial Narrow"/>
                <a:cs typeface="Arial Narrow"/>
              </a:rPr>
              <a:t>ew</a:t>
            </a:r>
            <a:r>
              <a:rPr sz="2000" dirty="0">
                <a:latin typeface="Arial Narrow"/>
                <a:cs typeface="Arial Narrow"/>
              </a:rPr>
              <a:t>s </a:t>
            </a:r>
            <a:r>
              <a:rPr sz="2000" spc="-5" dirty="0">
                <a:latin typeface="Arial Narrow"/>
                <a:cs typeface="Arial Narrow"/>
              </a:rPr>
              <a:t>o</a:t>
            </a:r>
            <a:r>
              <a:rPr sz="2000" dirty="0">
                <a:latin typeface="Arial Narrow"/>
                <a:cs typeface="Arial Narrow"/>
              </a:rPr>
              <a:t>f</a:t>
            </a:r>
            <a:r>
              <a:rPr sz="2000" spc="-10" dirty="0">
                <a:latin typeface="Arial Narrow"/>
                <a:cs typeface="Arial Narrow"/>
              </a:rPr>
              <a:t> </a:t>
            </a:r>
            <a:r>
              <a:rPr sz="2000" spc="-5" dirty="0">
                <a:latin typeface="Arial Narrow"/>
                <a:cs typeface="Arial Narrow"/>
              </a:rPr>
              <a:t>o</a:t>
            </a:r>
            <a:r>
              <a:rPr sz="2000" spc="-10" dirty="0">
                <a:latin typeface="Arial Narrow"/>
                <a:cs typeface="Arial Narrow"/>
              </a:rPr>
              <a:t>v</a:t>
            </a:r>
            <a:r>
              <a:rPr sz="2000" spc="-5" dirty="0">
                <a:latin typeface="Arial Narrow"/>
                <a:cs typeface="Arial Narrow"/>
              </a:rPr>
              <a:t>e</a:t>
            </a:r>
            <a:r>
              <a:rPr sz="2000" dirty="0">
                <a:latin typeface="Arial Narrow"/>
                <a:cs typeface="Arial Narrow"/>
              </a:rPr>
              <a:t>r </a:t>
            </a:r>
            <a:r>
              <a:rPr sz="2000" spc="-5" dirty="0">
                <a:latin typeface="Arial Narrow"/>
                <a:cs typeface="Arial Narrow"/>
              </a:rPr>
              <a:t>1,00</a:t>
            </a:r>
            <a:r>
              <a:rPr sz="2000" dirty="0">
                <a:latin typeface="Arial Narrow"/>
                <a:cs typeface="Arial Narrow"/>
              </a:rPr>
              <a:t>0</a:t>
            </a:r>
            <a:r>
              <a:rPr sz="2000" spc="-10" dirty="0">
                <a:latin typeface="Arial Narrow"/>
                <a:cs typeface="Arial Narrow"/>
              </a:rPr>
              <a:t> </a:t>
            </a:r>
            <a:r>
              <a:rPr sz="2000" spc="-5" dirty="0">
                <a:latin typeface="Arial Narrow"/>
                <a:cs typeface="Arial Narrow"/>
              </a:rPr>
              <a:t>produ</a:t>
            </a:r>
            <a:r>
              <a:rPr sz="2000" spc="-10" dirty="0">
                <a:latin typeface="Arial Narrow"/>
                <a:cs typeface="Arial Narrow"/>
              </a:rPr>
              <a:t>c</a:t>
            </a:r>
            <a:r>
              <a:rPr sz="2000" dirty="0">
                <a:latin typeface="Arial Narrow"/>
                <a:cs typeface="Arial Narrow"/>
              </a:rPr>
              <a:t>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Resources</a:t>
            </a:r>
            <a:r>
              <a:rPr spc="-5" dirty="0"/>
              <a:t> </a:t>
            </a:r>
            <a:r>
              <a:rPr spc="-15" dirty="0"/>
              <a:t>to</a:t>
            </a:r>
            <a:r>
              <a:rPr spc="-5" dirty="0"/>
              <a:t> </a:t>
            </a:r>
            <a:r>
              <a:rPr spc="-15" dirty="0"/>
              <a:t>help</a:t>
            </a:r>
            <a:r>
              <a:rPr spc="-5" dirty="0"/>
              <a:t> </a:t>
            </a:r>
            <a:r>
              <a:rPr spc="-25" dirty="0"/>
              <a:t>you</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dirty="0">
                <a:solidFill>
                  <a:srgbClr val="414636"/>
                </a:solidFill>
              </a:rPr>
              <a:t>22</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802038"/>
            <a:ext cx="7753350" cy="4562475"/>
          </a:xfrm>
          <a:prstGeom prst="rect">
            <a:avLst/>
          </a:prstGeom>
        </p:spPr>
        <p:txBody>
          <a:bodyPr vert="horz" wrap="square" lIns="0" tIns="0" rIns="0" bIns="0" rtlCol="0">
            <a:spAutoFit/>
          </a:bodyPr>
          <a:lstStyle/>
          <a:p>
            <a:pPr marL="299085" indent="-286385">
              <a:lnSpc>
                <a:spcPts val="2810"/>
              </a:lnSpc>
              <a:buClr>
                <a:srgbClr val="8085C1"/>
              </a:buClr>
              <a:buFont typeface="Wingdings"/>
              <a:buChar char=""/>
              <a:tabLst>
                <a:tab pos="299720" algn="l"/>
              </a:tabLst>
            </a:pPr>
            <a:r>
              <a:rPr sz="2400" b="1" dirty="0">
                <a:latin typeface="Arial Narrow"/>
                <a:cs typeface="Arial Narrow"/>
              </a:rPr>
              <a:t>(</a:t>
            </a:r>
            <a:r>
              <a:rPr sz="2400" b="1" spc="-5" dirty="0">
                <a:latin typeface="Arial Narrow"/>
                <a:cs typeface="Arial Narrow"/>
              </a:rPr>
              <a:t>MyD</a:t>
            </a:r>
            <a:r>
              <a:rPr sz="2400" b="1" spc="-10" dirty="0">
                <a:latin typeface="Arial Narrow"/>
                <a:cs typeface="Arial Narrow"/>
              </a:rPr>
              <a:t>S</a:t>
            </a:r>
            <a:r>
              <a:rPr sz="2400" b="1" dirty="0">
                <a:latin typeface="Arial Narrow"/>
                <a:cs typeface="Arial Narrow"/>
              </a:rPr>
              <a:t>) </a:t>
            </a:r>
            <a:r>
              <a:rPr sz="2400" b="1" spc="-5" dirty="0">
                <a:latin typeface="Arial Narrow"/>
                <a:cs typeface="Arial Narrow"/>
              </a:rPr>
              <a:t>v</a:t>
            </a:r>
            <a:r>
              <a:rPr sz="2400" b="1" spc="-10" dirty="0">
                <a:latin typeface="Arial Narrow"/>
                <a:cs typeface="Arial Narrow"/>
              </a:rPr>
              <a:t>e</a:t>
            </a:r>
            <a:r>
              <a:rPr sz="2400" b="1" dirty="0">
                <a:latin typeface="Arial Narrow"/>
                <a:cs typeface="Arial Narrow"/>
              </a:rPr>
              <a:t>rsion</a:t>
            </a:r>
            <a:r>
              <a:rPr sz="2400" b="1" spc="15" dirty="0">
                <a:latin typeface="Arial Narrow"/>
                <a:cs typeface="Arial Narrow"/>
              </a:rPr>
              <a:t> </a:t>
            </a:r>
            <a:r>
              <a:rPr sz="2400" b="1" spc="-5" dirty="0">
                <a:latin typeface="Arial Narrow"/>
                <a:cs typeface="Arial Narrow"/>
              </a:rPr>
              <a:t>2.</a:t>
            </a:r>
            <a:r>
              <a:rPr sz="2400" b="1" dirty="0">
                <a:latin typeface="Arial Narrow"/>
                <a:cs typeface="Arial Narrow"/>
              </a:rPr>
              <a:t>0</a:t>
            </a:r>
            <a:r>
              <a:rPr sz="2400" b="1" spc="10" dirty="0">
                <a:latin typeface="Arial Narrow"/>
                <a:cs typeface="Arial Narrow"/>
              </a:rPr>
              <a:t> </a:t>
            </a:r>
            <a:r>
              <a:rPr sz="2400" b="1" dirty="0">
                <a:latin typeface="Arial Narrow"/>
                <a:cs typeface="Arial Narrow"/>
              </a:rPr>
              <a:t>for</a:t>
            </a:r>
            <a:r>
              <a:rPr sz="2400" b="1" spc="-20" dirty="0">
                <a:latin typeface="Arial Narrow"/>
                <a:cs typeface="Arial Narrow"/>
              </a:rPr>
              <a:t> </a:t>
            </a:r>
            <a:r>
              <a:rPr sz="2400" b="1" dirty="0">
                <a:latin typeface="Arial Narrow"/>
                <a:cs typeface="Arial Narrow"/>
              </a:rPr>
              <a:t>A</a:t>
            </a:r>
            <a:r>
              <a:rPr sz="2400" b="1" spc="-10" dirty="0">
                <a:latin typeface="Arial Narrow"/>
                <a:cs typeface="Arial Narrow"/>
              </a:rPr>
              <a:t>p</a:t>
            </a:r>
            <a:r>
              <a:rPr sz="2400" b="1" dirty="0">
                <a:latin typeface="Arial Narrow"/>
                <a:cs typeface="Arial Narrow"/>
              </a:rPr>
              <a:t>ple</a:t>
            </a:r>
            <a:r>
              <a:rPr sz="2400" b="1" spc="10" dirty="0">
                <a:latin typeface="Arial Narrow"/>
                <a:cs typeface="Arial Narrow"/>
              </a:rPr>
              <a:t> </a:t>
            </a:r>
            <a:r>
              <a:rPr sz="2400" b="1" spc="-5" dirty="0">
                <a:latin typeface="Arial Narrow"/>
                <a:cs typeface="Arial Narrow"/>
              </a:rPr>
              <a:t>an</a:t>
            </a:r>
            <a:r>
              <a:rPr sz="2400" b="1" dirty="0">
                <a:latin typeface="Arial Narrow"/>
                <a:cs typeface="Arial Narrow"/>
              </a:rPr>
              <a:t>d</a:t>
            </a:r>
            <a:r>
              <a:rPr sz="2400" b="1" spc="5" dirty="0">
                <a:latin typeface="Arial Narrow"/>
                <a:cs typeface="Arial Narrow"/>
              </a:rPr>
              <a:t> </a:t>
            </a:r>
            <a:r>
              <a:rPr sz="2400" b="1" dirty="0">
                <a:latin typeface="Arial Narrow"/>
                <a:cs typeface="Arial Narrow"/>
              </a:rPr>
              <a:t>A</a:t>
            </a:r>
            <a:r>
              <a:rPr sz="2400" b="1" spc="-10" dirty="0">
                <a:latin typeface="Arial Narrow"/>
                <a:cs typeface="Arial Narrow"/>
              </a:rPr>
              <a:t>n</a:t>
            </a:r>
            <a:r>
              <a:rPr sz="2400" b="1" dirty="0">
                <a:latin typeface="Arial Narrow"/>
                <a:cs typeface="Arial Narrow"/>
              </a:rPr>
              <a:t>droid d</a:t>
            </a:r>
            <a:r>
              <a:rPr sz="2400" b="1" spc="-10" dirty="0">
                <a:latin typeface="Arial Narrow"/>
                <a:cs typeface="Arial Narrow"/>
              </a:rPr>
              <a:t>e</a:t>
            </a:r>
            <a:r>
              <a:rPr sz="2400" b="1" spc="-5" dirty="0">
                <a:latin typeface="Arial Narrow"/>
                <a:cs typeface="Arial Narrow"/>
              </a:rPr>
              <a:t>vice</a:t>
            </a:r>
            <a:r>
              <a:rPr sz="2400" b="1" spc="-10" dirty="0">
                <a:latin typeface="Arial Narrow"/>
                <a:cs typeface="Arial Narrow"/>
              </a:rPr>
              <a:t>s</a:t>
            </a:r>
            <a:r>
              <a:rPr sz="2400" b="1" dirty="0">
                <a:latin typeface="Arial Narrow"/>
                <a:cs typeface="Arial Narrow"/>
              </a:rPr>
              <a:t>,</a:t>
            </a:r>
            <a:r>
              <a:rPr sz="2400" b="1" spc="40" dirty="0">
                <a:latin typeface="Arial Narrow"/>
                <a:cs typeface="Arial Narrow"/>
              </a:rPr>
              <a:t> </a:t>
            </a:r>
            <a:r>
              <a:rPr sz="2400" b="1" dirty="0">
                <a:latin typeface="Arial Narrow"/>
                <a:cs typeface="Arial Narrow"/>
              </a:rPr>
              <a:t>Kin</a:t>
            </a:r>
            <a:r>
              <a:rPr sz="2400" b="1" spc="-15" dirty="0">
                <a:latin typeface="Arial Narrow"/>
                <a:cs typeface="Arial Narrow"/>
              </a:rPr>
              <a:t>d</a:t>
            </a:r>
            <a:r>
              <a:rPr sz="2400" b="1" spc="-5" dirty="0">
                <a:latin typeface="Arial Narrow"/>
                <a:cs typeface="Arial Narrow"/>
              </a:rPr>
              <a:t>l</a:t>
            </a:r>
            <a:r>
              <a:rPr sz="2400" b="1" dirty="0">
                <a:latin typeface="Arial Narrow"/>
                <a:cs typeface="Arial Narrow"/>
              </a:rPr>
              <a:t>e Fi</a:t>
            </a:r>
            <a:r>
              <a:rPr sz="2400" b="1" spc="5" dirty="0">
                <a:latin typeface="Arial Narrow"/>
                <a:cs typeface="Arial Narrow"/>
              </a:rPr>
              <a:t>r</a:t>
            </a:r>
            <a:r>
              <a:rPr sz="2400" b="1" spc="-5" dirty="0">
                <a:latin typeface="Arial Narrow"/>
                <a:cs typeface="Arial Narrow"/>
              </a:rPr>
              <a:t>e,</a:t>
            </a:r>
            <a:endParaRPr sz="2400" dirty="0">
              <a:latin typeface="Arial Narrow"/>
              <a:cs typeface="Arial Narrow"/>
            </a:endParaRPr>
          </a:p>
          <a:p>
            <a:pPr marL="299085">
              <a:lnSpc>
                <a:spcPts val="2810"/>
              </a:lnSpc>
            </a:pPr>
            <a:r>
              <a:rPr sz="2400" b="1" spc="-15" dirty="0">
                <a:latin typeface="Arial Narrow"/>
                <a:cs typeface="Arial Narrow"/>
              </a:rPr>
              <a:t>Blac</a:t>
            </a:r>
            <a:r>
              <a:rPr sz="2400" b="1" spc="-25" dirty="0">
                <a:latin typeface="Arial Narrow"/>
                <a:cs typeface="Arial Narrow"/>
              </a:rPr>
              <a:t>k</a:t>
            </a:r>
            <a:r>
              <a:rPr sz="2400" b="1" spc="-10" dirty="0">
                <a:latin typeface="Arial Narrow"/>
                <a:cs typeface="Arial Narrow"/>
              </a:rPr>
              <a:t>berry</a:t>
            </a:r>
            <a:r>
              <a:rPr sz="2400" b="1" spc="40" dirty="0">
                <a:latin typeface="Arial Narrow"/>
                <a:cs typeface="Arial Narrow"/>
              </a:rPr>
              <a:t> </a:t>
            </a:r>
            <a:r>
              <a:rPr sz="2400" b="1" spc="-20" dirty="0">
                <a:latin typeface="Arial Narrow"/>
                <a:cs typeface="Arial Narrow"/>
              </a:rPr>
              <a:t>Touch</a:t>
            </a:r>
            <a:endParaRPr sz="2400" dirty="0">
              <a:latin typeface="Arial Narrow"/>
              <a:cs typeface="Arial Narrow"/>
            </a:endParaRPr>
          </a:p>
          <a:p>
            <a:pPr marL="756285" lvl="1" indent="-286385">
              <a:lnSpc>
                <a:spcPct val="100000"/>
              </a:lnSpc>
              <a:spcBef>
                <a:spcPts val="725"/>
              </a:spcBef>
              <a:buClr>
                <a:srgbClr val="8085C1"/>
              </a:buClr>
              <a:buFont typeface="Arial"/>
              <a:buChar char="–"/>
              <a:tabLst>
                <a:tab pos="756920" algn="l"/>
              </a:tabLst>
            </a:pPr>
            <a:r>
              <a:rPr sz="2000" spc="-5" dirty="0">
                <a:latin typeface="Arial Narrow"/>
                <a:cs typeface="Arial Narrow"/>
              </a:rPr>
              <a:t>k</a:t>
            </a:r>
            <a:r>
              <a:rPr sz="2000" spc="-10" dirty="0">
                <a:latin typeface="Arial Narrow"/>
                <a:cs typeface="Arial Narrow"/>
              </a:rPr>
              <a:t>e</a:t>
            </a:r>
            <a:r>
              <a:rPr sz="2000" spc="-5" dirty="0">
                <a:latin typeface="Arial Narrow"/>
                <a:cs typeface="Arial Narrow"/>
              </a:rPr>
              <a:t>e</a:t>
            </a:r>
            <a:r>
              <a:rPr sz="2000" dirty="0">
                <a:latin typeface="Arial Narrow"/>
                <a:cs typeface="Arial Narrow"/>
              </a:rPr>
              <a:t>p tra</a:t>
            </a:r>
            <a:r>
              <a:rPr sz="2000" spc="-10" dirty="0">
                <a:latin typeface="Arial Narrow"/>
                <a:cs typeface="Arial Narrow"/>
              </a:rPr>
              <a:t>c</a:t>
            </a:r>
            <a:r>
              <a:rPr sz="2000" dirty="0">
                <a:latin typeface="Arial Narrow"/>
                <a:cs typeface="Arial Narrow"/>
              </a:rPr>
              <a:t>k </a:t>
            </a:r>
            <a:r>
              <a:rPr sz="2000" spc="-5" dirty="0">
                <a:latin typeface="Arial Narrow"/>
                <a:cs typeface="Arial Narrow"/>
              </a:rPr>
              <a:t>o</a:t>
            </a:r>
            <a:r>
              <a:rPr sz="2000" dirty="0">
                <a:latin typeface="Arial Narrow"/>
                <a:cs typeface="Arial Narrow"/>
              </a:rPr>
              <a:t>f</a:t>
            </a:r>
            <a:r>
              <a:rPr sz="2000" spc="-10" dirty="0">
                <a:latin typeface="Arial Narrow"/>
                <a:cs typeface="Arial Narrow"/>
              </a:rPr>
              <a:t> </a:t>
            </a:r>
            <a:r>
              <a:rPr sz="2000" spc="-5" dirty="0">
                <a:latin typeface="Arial Narrow"/>
                <a:cs typeface="Arial Narrow"/>
              </a:rPr>
              <a:t>th</a:t>
            </a:r>
            <a:r>
              <a:rPr sz="2000" dirty="0">
                <a:latin typeface="Arial Narrow"/>
                <a:cs typeface="Arial Narrow"/>
              </a:rPr>
              <a:t>e</a:t>
            </a:r>
            <a:r>
              <a:rPr sz="2000" spc="-20" dirty="0">
                <a:latin typeface="Arial Narrow"/>
                <a:cs typeface="Arial Narrow"/>
              </a:rPr>
              <a:t> </a:t>
            </a:r>
            <a:r>
              <a:rPr sz="2000" spc="-5" dirty="0">
                <a:latin typeface="Arial Narrow"/>
                <a:cs typeface="Arial Narrow"/>
              </a:rPr>
              <a:t>v</a:t>
            </a:r>
            <a:r>
              <a:rPr sz="2000" spc="-15" dirty="0">
                <a:latin typeface="Arial Narrow"/>
                <a:cs typeface="Arial Narrow"/>
              </a:rPr>
              <a:t>i</a:t>
            </a:r>
            <a:r>
              <a:rPr sz="2000" dirty="0">
                <a:latin typeface="Arial Narrow"/>
                <a:cs typeface="Arial Narrow"/>
              </a:rPr>
              <a:t>tam</a:t>
            </a:r>
            <a:r>
              <a:rPr sz="2000" spc="-10" dirty="0">
                <a:latin typeface="Arial Narrow"/>
                <a:cs typeface="Arial Narrow"/>
              </a:rPr>
              <a:t>i</a:t>
            </a:r>
            <a:r>
              <a:rPr sz="2000" spc="-5" dirty="0">
                <a:latin typeface="Arial Narrow"/>
                <a:cs typeface="Arial Narrow"/>
              </a:rPr>
              <a:t>n</a:t>
            </a:r>
            <a:r>
              <a:rPr sz="2000" spc="-10" dirty="0">
                <a:latin typeface="Arial Narrow"/>
                <a:cs typeface="Arial Narrow"/>
              </a:rPr>
              <a:t>s</a:t>
            </a:r>
            <a:r>
              <a:rPr sz="2000" dirty="0">
                <a:latin typeface="Arial Narrow"/>
                <a:cs typeface="Arial Narrow"/>
              </a:rPr>
              <a:t>, </a:t>
            </a:r>
            <a:r>
              <a:rPr sz="2000" spc="-5" dirty="0">
                <a:latin typeface="Arial Narrow"/>
                <a:cs typeface="Arial Narrow"/>
              </a:rPr>
              <a:t>m</a:t>
            </a:r>
            <a:r>
              <a:rPr sz="2000" spc="-10" dirty="0">
                <a:latin typeface="Arial Narrow"/>
                <a:cs typeface="Arial Narrow"/>
              </a:rPr>
              <a:t>i</a:t>
            </a:r>
            <a:r>
              <a:rPr sz="2000" spc="-5" dirty="0">
                <a:latin typeface="Arial Narrow"/>
                <a:cs typeface="Arial Narrow"/>
              </a:rPr>
              <a:t>neral</a:t>
            </a:r>
            <a:r>
              <a:rPr sz="2000" spc="-15" dirty="0">
                <a:latin typeface="Arial Narrow"/>
                <a:cs typeface="Arial Narrow"/>
              </a:rPr>
              <a:t>s</a:t>
            </a:r>
            <a:r>
              <a:rPr sz="2000" dirty="0">
                <a:latin typeface="Arial Narrow"/>
                <a:cs typeface="Arial Narrow"/>
              </a:rPr>
              <a:t>, </a:t>
            </a:r>
            <a:r>
              <a:rPr sz="2000" spc="-5" dirty="0">
                <a:latin typeface="Arial Narrow"/>
                <a:cs typeface="Arial Narrow"/>
              </a:rPr>
              <a:t>herb</a:t>
            </a:r>
            <a:r>
              <a:rPr sz="2000" spc="-10" dirty="0">
                <a:latin typeface="Arial Narrow"/>
                <a:cs typeface="Arial Narrow"/>
              </a:rPr>
              <a:t>s</a:t>
            </a:r>
            <a:r>
              <a:rPr sz="2000" dirty="0">
                <a:latin typeface="Arial Narrow"/>
                <a:cs typeface="Arial Narrow"/>
              </a:rPr>
              <a:t>,</a:t>
            </a:r>
            <a:r>
              <a:rPr sz="2000" spc="-15"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oth</a:t>
            </a:r>
            <a:r>
              <a:rPr sz="2000" spc="-10" dirty="0">
                <a:latin typeface="Arial Narrow"/>
                <a:cs typeface="Arial Narrow"/>
              </a:rPr>
              <a:t>e</a:t>
            </a:r>
            <a:r>
              <a:rPr sz="2000" dirty="0">
                <a:latin typeface="Arial Narrow"/>
                <a:cs typeface="Arial Narrow"/>
              </a:rPr>
              <a:t>r</a:t>
            </a:r>
            <a:r>
              <a:rPr sz="2000" spc="-10" dirty="0">
                <a:latin typeface="Arial Narrow"/>
                <a:cs typeface="Arial Narrow"/>
              </a:rPr>
              <a:t> </a:t>
            </a:r>
            <a:r>
              <a:rPr sz="2000" spc="-5" dirty="0">
                <a:latin typeface="Arial Narrow"/>
                <a:cs typeface="Arial Narrow"/>
              </a:rPr>
              <a:t>produ</a:t>
            </a:r>
            <a:r>
              <a:rPr sz="2000" spc="-10" dirty="0">
                <a:latin typeface="Arial Narrow"/>
                <a:cs typeface="Arial Narrow"/>
              </a:rPr>
              <a:t>c</a:t>
            </a:r>
            <a:r>
              <a:rPr sz="2000" dirty="0">
                <a:latin typeface="Arial Narrow"/>
                <a:cs typeface="Arial Narrow"/>
              </a:rPr>
              <a:t>ts ta</a:t>
            </a:r>
            <a:r>
              <a:rPr sz="2000" spc="-10" dirty="0">
                <a:latin typeface="Arial Narrow"/>
                <a:cs typeface="Arial Narrow"/>
              </a:rPr>
              <a:t>k</a:t>
            </a:r>
            <a:r>
              <a:rPr sz="2000" spc="-5" dirty="0">
                <a:latin typeface="Arial Narrow"/>
                <a:cs typeface="Arial Narrow"/>
              </a:rPr>
              <a:t>en</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spc="-5" dirty="0">
                <a:latin typeface="Arial Narrow"/>
                <a:cs typeface="Arial Narrow"/>
              </a:rPr>
              <a:t>a</a:t>
            </a:r>
            <a:r>
              <a:rPr sz="2000" spc="-10" dirty="0">
                <a:latin typeface="Arial Narrow"/>
                <a:cs typeface="Arial Narrow"/>
              </a:rPr>
              <a:t>c</a:t>
            </a:r>
            <a:r>
              <a:rPr sz="2000" spc="-5" dirty="0">
                <a:latin typeface="Arial Narrow"/>
                <a:cs typeface="Arial Narrow"/>
              </a:rPr>
              <a:t>c</a:t>
            </a:r>
            <a:r>
              <a:rPr sz="2000" spc="-10" dirty="0">
                <a:latin typeface="Arial Narrow"/>
                <a:cs typeface="Arial Narrow"/>
              </a:rPr>
              <a:t>e</a:t>
            </a:r>
            <a:r>
              <a:rPr sz="2000" spc="-5" dirty="0">
                <a:latin typeface="Arial Narrow"/>
                <a:cs typeface="Arial Narrow"/>
              </a:rPr>
              <a:t>s</a:t>
            </a:r>
            <a:r>
              <a:rPr sz="2000" dirty="0">
                <a:latin typeface="Arial Narrow"/>
                <a:cs typeface="Arial Narrow"/>
              </a:rPr>
              <a:t>s</a:t>
            </a:r>
            <a:r>
              <a:rPr sz="2000" spc="20" dirty="0">
                <a:latin typeface="Arial Narrow"/>
                <a:cs typeface="Arial Narrow"/>
              </a:rPr>
              <a:t> </a:t>
            </a:r>
            <a:r>
              <a:rPr sz="2000" spc="-5" dirty="0">
                <a:latin typeface="Arial Narrow"/>
                <a:cs typeface="Arial Narrow"/>
              </a:rPr>
              <a:t>s</a:t>
            </a:r>
            <a:r>
              <a:rPr sz="2000" spc="-15" dirty="0">
                <a:latin typeface="Arial Narrow"/>
                <a:cs typeface="Arial Narrow"/>
              </a:rPr>
              <a:t>c</a:t>
            </a:r>
            <a:r>
              <a:rPr sz="2000" spc="-5" dirty="0">
                <a:latin typeface="Arial Narrow"/>
                <a:cs typeface="Arial Narrow"/>
              </a:rPr>
              <a:t>i</a:t>
            </a:r>
            <a:r>
              <a:rPr sz="2000" spc="-10" dirty="0">
                <a:latin typeface="Arial Narrow"/>
                <a:cs typeface="Arial Narrow"/>
              </a:rPr>
              <a:t>e</a:t>
            </a:r>
            <a:r>
              <a:rPr sz="2000" spc="-5" dirty="0">
                <a:latin typeface="Arial Narrow"/>
                <a:cs typeface="Arial Narrow"/>
              </a:rPr>
              <a:t>n</a:t>
            </a:r>
            <a:r>
              <a:rPr sz="2000" spc="-10" dirty="0">
                <a:latin typeface="Arial Narrow"/>
                <a:cs typeface="Arial Narrow"/>
              </a:rPr>
              <a:t>c</a:t>
            </a:r>
            <a:r>
              <a:rPr sz="2000" dirty="0">
                <a:latin typeface="Arial Narrow"/>
                <a:cs typeface="Arial Narrow"/>
              </a:rPr>
              <a:t>e</a:t>
            </a:r>
            <a:r>
              <a:rPr sz="2000" spc="5" dirty="0">
                <a:latin typeface="Arial Narrow"/>
                <a:cs typeface="Arial Narrow"/>
              </a:rPr>
              <a:t>-</a:t>
            </a:r>
            <a:r>
              <a:rPr sz="2000" spc="-5" dirty="0">
                <a:latin typeface="Arial Narrow"/>
                <a:cs typeface="Arial Narrow"/>
              </a:rPr>
              <a:t>ba</a:t>
            </a:r>
            <a:r>
              <a:rPr sz="2000" spc="-15" dirty="0">
                <a:latin typeface="Arial Narrow"/>
                <a:cs typeface="Arial Narrow"/>
              </a:rPr>
              <a:t>s</a:t>
            </a:r>
            <a:r>
              <a:rPr sz="2000" spc="-5" dirty="0">
                <a:latin typeface="Arial Narrow"/>
                <a:cs typeface="Arial Narrow"/>
              </a:rPr>
              <a:t>ed</a:t>
            </a:r>
            <a:r>
              <a:rPr sz="2000" dirty="0">
                <a:latin typeface="Arial Narrow"/>
                <a:cs typeface="Arial Narrow"/>
              </a:rPr>
              <a:t>,</a:t>
            </a:r>
            <a:r>
              <a:rPr sz="2000" spc="15" dirty="0">
                <a:latin typeface="Arial Narrow"/>
                <a:cs typeface="Arial Narrow"/>
              </a:rPr>
              <a:t> </a:t>
            </a:r>
            <a:r>
              <a:rPr sz="2000" dirty="0">
                <a:latin typeface="Arial Narrow"/>
                <a:cs typeface="Arial Narrow"/>
              </a:rPr>
              <a:t>rel</a:t>
            </a:r>
            <a:r>
              <a:rPr sz="2000" spc="-10" dirty="0">
                <a:latin typeface="Arial Narrow"/>
                <a:cs typeface="Arial Narrow"/>
              </a:rPr>
              <a:t>i</a:t>
            </a:r>
            <a:r>
              <a:rPr sz="2000" spc="-5" dirty="0">
                <a:latin typeface="Arial Narrow"/>
                <a:cs typeface="Arial Narrow"/>
              </a:rPr>
              <a:t>ab</a:t>
            </a:r>
            <a:r>
              <a:rPr sz="2000" spc="-10" dirty="0">
                <a:latin typeface="Arial Narrow"/>
                <a:cs typeface="Arial Narrow"/>
              </a:rPr>
              <a:t>l</a:t>
            </a:r>
            <a:r>
              <a:rPr sz="2000" dirty="0">
                <a:latin typeface="Arial Narrow"/>
                <a:cs typeface="Arial Narrow"/>
              </a:rPr>
              <a:t>e </a:t>
            </a:r>
            <a:r>
              <a:rPr sz="2000" spc="-10" dirty="0">
                <a:latin typeface="Arial Narrow"/>
                <a:cs typeface="Arial Narrow"/>
              </a:rPr>
              <a:t>i</a:t>
            </a:r>
            <a:r>
              <a:rPr sz="2000" spc="-5" dirty="0">
                <a:latin typeface="Arial Narrow"/>
                <a:cs typeface="Arial Narrow"/>
              </a:rPr>
              <a:t>nformat</a:t>
            </a:r>
            <a:r>
              <a:rPr sz="2000" spc="-10" dirty="0">
                <a:latin typeface="Arial Narrow"/>
                <a:cs typeface="Arial Narrow"/>
              </a:rPr>
              <a:t>i</a:t>
            </a:r>
            <a:r>
              <a:rPr sz="2000" spc="-5" dirty="0">
                <a:latin typeface="Arial Narrow"/>
                <a:cs typeface="Arial Narrow"/>
              </a:rPr>
              <a:t>o</a:t>
            </a:r>
            <a:r>
              <a:rPr sz="2000" dirty="0">
                <a:latin typeface="Arial Narrow"/>
                <a:cs typeface="Arial Narrow"/>
              </a:rPr>
              <a:t>n</a:t>
            </a:r>
            <a:r>
              <a:rPr sz="2000" spc="-20" dirty="0">
                <a:latin typeface="Arial Narrow"/>
                <a:cs typeface="Arial Narrow"/>
              </a:rPr>
              <a:t> </a:t>
            </a:r>
            <a:r>
              <a:rPr sz="2000" spc="-5" dirty="0">
                <a:latin typeface="Arial Narrow"/>
                <a:cs typeface="Arial Narrow"/>
              </a:rPr>
              <a:t>o</a:t>
            </a:r>
            <a:r>
              <a:rPr sz="2000" dirty="0">
                <a:latin typeface="Arial Narrow"/>
                <a:cs typeface="Arial Narrow"/>
              </a:rPr>
              <a:t>n</a:t>
            </a:r>
            <a:r>
              <a:rPr sz="2000" spc="-20" dirty="0">
                <a:latin typeface="Arial Narrow"/>
                <a:cs typeface="Arial Narrow"/>
              </a:rPr>
              <a:t> </a:t>
            </a:r>
            <a:r>
              <a:rPr sz="2000" spc="-5" dirty="0">
                <a:latin typeface="Arial Narrow"/>
                <a:cs typeface="Arial Narrow"/>
              </a:rPr>
              <a:t>d</a:t>
            </a:r>
            <a:r>
              <a:rPr sz="2000" spc="-10" dirty="0">
                <a:latin typeface="Arial Narrow"/>
                <a:cs typeface="Arial Narrow"/>
              </a:rPr>
              <a:t>i</a:t>
            </a:r>
            <a:r>
              <a:rPr sz="2000" spc="-5" dirty="0">
                <a:latin typeface="Arial Narrow"/>
                <a:cs typeface="Arial Narrow"/>
              </a:rPr>
              <a:t>etar</a:t>
            </a:r>
            <a:r>
              <a:rPr sz="2000" dirty="0">
                <a:latin typeface="Arial Narrow"/>
                <a:cs typeface="Arial Narrow"/>
              </a:rPr>
              <a:t>y </a:t>
            </a:r>
            <a:r>
              <a:rPr sz="2000" spc="-5" dirty="0">
                <a:latin typeface="Arial Narrow"/>
                <a:cs typeface="Arial Narrow"/>
              </a:rPr>
              <a:t>s</a:t>
            </a:r>
            <a:r>
              <a:rPr sz="2000" spc="-10" dirty="0">
                <a:latin typeface="Arial Narrow"/>
                <a:cs typeface="Arial Narrow"/>
              </a:rPr>
              <a:t>u</a:t>
            </a:r>
            <a:r>
              <a:rPr sz="2000" spc="-5" dirty="0">
                <a:latin typeface="Arial Narrow"/>
                <a:cs typeface="Arial Narrow"/>
              </a:rPr>
              <a:t>pp</a:t>
            </a:r>
            <a:r>
              <a:rPr sz="2000" spc="-10" dirty="0">
                <a:latin typeface="Arial Narrow"/>
                <a:cs typeface="Arial Narrow"/>
              </a:rPr>
              <a:t>l</a:t>
            </a:r>
            <a:r>
              <a:rPr sz="2000" spc="-5" dirty="0">
                <a:latin typeface="Arial Narrow"/>
                <a:cs typeface="Arial Narrow"/>
              </a:rPr>
              <a:t>eme</a:t>
            </a:r>
            <a:r>
              <a:rPr sz="2000" spc="-10" dirty="0">
                <a:latin typeface="Arial Narrow"/>
                <a:cs typeface="Arial Narrow"/>
              </a:rPr>
              <a:t>n</a:t>
            </a:r>
            <a:r>
              <a:rPr sz="2000" dirty="0">
                <a:latin typeface="Arial Narrow"/>
                <a:cs typeface="Arial Narrow"/>
              </a:rPr>
              <a:t>ts</a:t>
            </a:r>
          </a:p>
          <a:p>
            <a:pPr lvl="1">
              <a:lnSpc>
                <a:spcPct val="100000"/>
              </a:lnSpc>
              <a:buClr>
                <a:srgbClr val="8085C1"/>
              </a:buClr>
              <a:buFont typeface="Arial"/>
              <a:buChar char="–"/>
            </a:pPr>
            <a:endParaRPr sz="2000" dirty="0">
              <a:latin typeface="Times New Roman"/>
              <a:cs typeface="Times New Roman"/>
            </a:endParaRPr>
          </a:p>
          <a:p>
            <a:pPr lvl="1">
              <a:lnSpc>
                <a:spcPct val="100000"/>
              </a:lnSpc>
              <a:spcBef>
                <a:spcPts val="4"/>
              </a:spcBef>
              <a:buClr>
                <a:srgbClr val="8085C1"/>
              </a:buClr>
              <a:buFont typeface="Arial"/>
              <a:buChar char="–"/>
            </a:pPr>
            <a:endParaRPr sz="2000" dirty="0">
              <a:latin typeface="Times New Roman"/>
              <a:cs typeface="Times New Roman"/>
            </a:endParaRPr>
          </a:p>
          <a:p>
            <a:pPr marL="299085" indent="-286385">
              <a:lnSpc>
                <a:spcPct val="100000"/>
              </a:lnSpc>
              <a:buClr>
                <a:srgbClr val="8085C1"/>
              </a:buClr>
              <a:buFont typeface="Wingdings"/>
              <a:buChar char=""/>
              <a:tabLst>
                <a:tab pos="299720" algn="l"/>
              </a:tabLst>
            </a:pPr>
            <a:r>
              <a:rPr sz="2400" b="1" spc="-15" dirty="0">
                <a:latin typeface="Arial Narrow"/>
                <a:cs typeface="Arial Narrow"/>
              </a:rPr>
              <a:t>N</a:t>
            </a:r>
            <a:r>
              <a:rPr sz="2400" b="1" spc="-25" dirty="0">
                <a:latin typeface="Arial Narrow"/>
                <a:cs typeface="Arial Narrow"/>
              </a:rPr>
              <a:t>a</a:t>
            </a:r>
            <a:r>
              <a:rPr sz="2400" b="1" spc="-10" dirty="0">
                <a:latin typeface="Arial Narrow"/>
                <a:cs typeface="Arial Narrow"/>
              </a:rPr>
              <a:t>t</a:t>
            </a:r>
            <a:r>
              <a:rPr sz="2400" b="1" spc="-5" dirty="0">
                <a:latin typeface="Arial Narrow"/>
                <a:cs typeface="Arial Narrow"/>
              </a:rPr>
              <a:t>i</a:t>
            </a:r>
            <a:r>
              <a:rPr sz="2400" b="1" dirty="0">
                <a:latin typeface="Arial Narrow"/>
                <a:cs typeface="Arial Narrow"/>
              </a:rPr>
              <a:t>onal</a:t>
            </a:r>
            <a:r>
              <a:rPr sz="2400" b="1" spc="15" dirty="0">
                <a:latin typeface="Arial Narrow"/>
                <a:cs typeface="Arial Narrow"/>
              </a:rPr>
              <a:t> </a:t>
            </a:r>
            <a:r>
              <a:rPr sz="2400" b="1" dirty="0">
                <a:latin typeface="Arial Narrow"/>
                <a:cs typeface="Arial Narrow"/>
              </a:rPr>
              <a:t>Inst</a:t>
            </a:r>
            <a:r>
              <a:rPr sz="2400" b="1" spc="5" dirty="0">
                <a:latin typeface="Arial Narrow"/>
                <a:cs typeface="Arial Narrow"/>
              </a:rPr>
              <a:t>i</a:t>
            </a:r>
            <a:r>
              <a:rPr sz="2400" b="1" spc="-10" dirty="0">
                <a:latin typeface="Arial Narrow"/>
                <a:cs typeface="Arial Narrow"/>
              </a:rPr>
              <a:t>tut</a:t>
            </a:r>
            <a:r>
              <a:rPr sz="2400" b="1" spc="-5" dirty="0">
                <a:latin typeface="Arial Narrow"/>
                <a:cs typeface="Arial Narrow"/>
              </a:rPr>
              <a:t>e</a:t>
            </a:r>
            <a:r>
              <a:rPr sz="2400" b="1" dirty="0">
                <a:latin typeface="Arial Narrow"/>
                <a:cs typeface="Arial Narrow"/>
              </a:rPr>
              <a:t>s</a:t>
            </a:r>
            <a:r>
              <a:rPr sz="2400" b="1" spc="-15" dirty="0">
                <a:latin typeface="Arial Narrow"/>
                <a:cs typeface="Arial Narrow"/>
              </a:rPr>
              <a:t> </a:t>
            </a:r>
            <a:r>
              <a:rPr sz="2400" b="1" spc="-10" dirty="0">
                <a:latin typeface="Arial Narrow"/>
                <a:cs typeface="Arial Narrow"/>
              </a:rPr>
              <a:t>of</a:t>
            </a:r>
            <a:r>
              <a:rPr sz="2400" b="1" dirty="0">
                <a:latin typeface="Arial Narrow"/>
                <a:cs typeface="Arial Narrow"/>
              </a:rPr>
              <a:t> </a:t>
            </a:r>
            <a:r>
              <a:rPr sz="2400" b="1" spc="-25" dirty="0">
                <a:latin typeface="Arial Narrow"/>
                <a:cs typeface="Arial Narrow"/>
              </a:rPr>
              <a:t>H</a:t>
            </a:r>
            <a:r>
              <a:rPr sz="2400" b="1" spc="-5" dirty="0">
                <a:latin typeface="Arial Narrow"/>
                <a:cs typeface="Arial Narrow"/>
              </a:rPr>
              <a:t>ealt</a:t>
            </a:r>
            <a:r>
              <a:rPr sz="2400" b="1" dirty="0">
                <a:latin typeface="Arial Narrow"/>
                <a:cs typeface="Arial Narrow"/>
              </a:rPr>
              <a:t>h</a:t>
            </a:r>
            <a:r>
              <a:rPr sz="2400" b="1" spc="15" dirty="0">
                <a:latin typeface="Arial Narrow"/>
                <a:cs typeface="Arial Narrow"/>
              </a:rPr>
              <a:t> </a:t>
            </a:r>
            <a:r>
              <a:rPr sz="2400" b="1" spc="-5" dirty="0">
                <a:latin typeface="Arial Narrow"/>
                <a:cs typeface="Arial Narrow"/>
              </a:rPr>
              <a:t>O</a:t>
            </a:r>
            <a:r>
              <a:rPr sz="2400" b="1" spc="5" dirty="0">
                <a:latin typeface="Arial Narrow"/>
                <a:cs typeface="Arial Narrow"/>
              </a:rPr>
              <a:t>f</a:t>
            </a:r>
            <a:r>
              <a:rPr sz="2400" b="1" spc="-10" dirty="0">
                <a:latin typeface="Arial Narrow"/>
                <a:cs typeface="Arial Narrow"/>
              </a:rPr>
              <a:t>f</a:t>
            </a:r>
            <a:r>
              <a:rPr sz="2400" b="1" spc="-5" dirty="0">
                <a:latin typeface="Arial Narrow"/>
                <a:cs typeface="Arial Narrow"/>
              </a:rPr>
              <a:t>ic</a:t>
            </a:r>
            <a:r>
              <a:rPr sz="2400" b="1" dirty="0">
                <a:latin typeface="Arial Narrow"/>
                <a:cs typeface="Arial Narrow"/>
              </a:rPr>
              <a:t>e</a:t>
            </a:r>
            <a:r>
              <a:rPr sz="2400" b="1" spc="-15" dirty="0">
                <a:latin typeface="Arial Narrow"/>
                <a:cs typeface="Arial Narrow"/>
              </a:rPr>
              <a:t> </a:t>
            </a:r>
            <a:r>
              <a:rPr sz="2400" b="1" spc="-10" dirty="0">
                <a:latin typeface="Arial Narrow"/>
                <a:cs typeface="Arial Narrow"/>
              </a:rPr>
              <a:t>of</a:t>
            </a:r>
            <a:r>
              <a:rPr sz="2400" b="1" dirty="0">
                <a:latin typeface="Arial Narrow"/>
                <a:cs typeface="Arial Narrow"/>
              </a:rPr>
              <a:t> </a:t>
            </a:r>
            <a:r>
              <a:rPr sz="2400" b="1" spc="-25" dirty="0">
                <a:latin typeface="Arial Narrow"/>
                <a:cs typeface="Arial Narrow"/>
              </a:rPr>
              <a:t>D</a:t>
            </a:r>
            <a:r>
              <a:rPr sz="2400" b="1" spc="-15" dirty="0">
                <a:latin typeface="Arial Narrow"/>
                <a:cs typeface="Arial Narrow"/>
              </a:rPr>
              <a:t>ietary</a:t>
            </a:r>
            <a:r>
              <a:rPr sz="2400" b="1" spc="15" dirty="0">
                <a:latin typeface="Arial Narrow"/>
                <a:cs typeface="Arial Narrow"/>
              </a:rPr>
              <a:t> </a:t>
            </a:r>
            <a:r>
              <a:rPr sz="2400" b="1" spc="-15" dirty="0">
                <a:latin typeface="Arial Narrow"/>
                <a:cs typeface="Arial Narrow"/>
              </a:rPr>
              <a:t>Su</a:t>
            </a:r>
            <a:r>
              <a:rPr sz="2400" b="1" spc="-25" dirty="0">
                <a:latin typeface="Arial Narrow"/>
                <a:cs typeface="Arial Narrow"/>
              </a:rPr>
              <a:t>p</a:t>
            </a:r>
            <a:r>
              <a:rPr sz="2400" b="1" dirty="0">
                <a:latin typeface="Arial Narrow"/>
                <a:cs typeface="Arial Narrow"/>
              </a:rPr>
              <a:t>plements</a:t>
            </a:r>
            <a:endParaRPr sz="2400" dirty="0">
              <a:latin typeface="Arial Narrow"/>
              <a:cs typeface="Arial Narrow"/>
            </a:endParaRPr>
          </a:p>
          <a:p>
            <a:pPr marL="12700">
              <a:lnSpc>
                <a:spcPct val="100000"/>
              </a:lnSpc>
              <a:spcBef>
                <a:spcPts val="855"/>
              </a:spcBef>
            </a:pPr>
            <a:r>
              <a:rPr sz="2400" spc="-5" dirty="0">
                <a:latin typeface="Arial Narrow"/>
                <a:cs typeface="Arial Narrow"/>
                <a:hlinkClick r:id="rId3"/>
              </a:rPr>
              <a:t>http:</a:t>
            </a:r>
            <a:r>
              <a:rPr sz="2400" spc="5" dirty="0">
                <a:latin typeface="Arial Narrow"/>
                <a:cs typeface="Arial Narrow"/>
                <a:hlinkClick r:id="rId3"/>
              </a:rPr>
              <a:t>/</a:t>
            </a:r>
            <a:r>
              <a:rPr sz="2400" dirty="0">
                <a:latin typeface="Arial Narrow"/>
                <a:cs typeface="Arial Narrow"/>
                <a:hlinkClick r:id="rId3"/>
              </a:rPr>
              <a:t>/ods.od.n</a:t>
            </a:r>
            <a:r>
              <a:rPr sz="2400" spc="-15" dirty="0">
                <a:latin typeface="Arial Narrow"/>
                <a:cs typeface="Arial Narrow"/>
                <a:hlinkClick r:id="rId3"/>
              </a:rPr>
              <a:t>i</a:t>
            </a:r>
            <a:r>
              <a:rPr sz="2400" spc="-5" dirty="0">
                <a:latin typeface="Arial Narrow"/>
                <a:cs typeface="Arial Narrow"/>
                <a:hlinkClick r:id="rId3"/>
              </a:rPr>
              <a:t>h.</a:t>
            </a:r>
            <a:r>
              <a:rPr sz="2400" spc="5" dirty="0">
                <a:latin typeface="Arial Narrow"/>
                <a:cs typeface="Arial Narrow"/>
                <a:hlinkClick r:id="rId3"/>
              </a:rPr>
              <a:t>g</a:t>
            </a:r>
            <a:r>
              <a:rPr sz="2400" spc="-5" dirty="0">
                <a:latin typeface="Arial Narrow"/>
                <a:cs typeface="Arial Narrow"/>
                <a:hlinkClick r:id="rId3"/>
              </a:rPr>
              <a:t>ov/</a:t>
            </a:r>
            <a:r>
              <a:rPr sz="2400" spc="10" dirty="0">
                <a:latin typeface="Arial Narrow"/>
                <a:cs typeface="Arial Narrow"/>
                <a:hlinkClick r:id="rId3"/>
              </a:rPr>
              <a:t>f</a:t>
            </a:r>
            <a:r>
              <a:rPr sz="2400" spc="-5" dirty="0">
                <a:latin typeface="Arial Narrow"/>
                <a:cs typeface="Arial Narrow"/>
                <a:hlinkClick r:id="rId3"/>
              </a:rPr>
              <a:t>act</a:t>
            </a:r>
            <a:r>
              <a:rPr sz="2400" spc="5" dirty="0">
                <a:latin typeface="Arial Narrow"/>
                <a:cs typeface="Arial Narrow"/>
                <a:hlinkClick r:id="rId3"/>
              </a:rPr>
              <a:t>s</a:t>
            </a:r>
            <a:r>
              <a:rPr sz="2400" spc="-5" dirty="0">
                <a:latin typeface="Arial Narrow"/>
                <a:cs typeface="Arial Narrow"/>
                <a:hlinkClick r:id="rId3"/>
              </a:rPr>
              <a:t>heets</a:t>
            </a:r>
            <a:r>
              <a:rPr sz="2400" spc="15" dirty="0">
                <a:latin typeface="Arial Narrow"/>
                <a:cs typeface="Arial Narrow"/>
                <a:hlinkClick r:id="rId3"/>
              </a:rPr>
              <a:t>/</a:t>
            </a:r>
            <a:r>
              <a:rPr sz="2400" spc="-5" dirty="0">
                <a:latin typeface="Arial Narrow"/>
                <a:cs typeface="Arial Narrow"/>
                <a:hlinkClick r:id="rId3"/>
              </a:rPr>
              <a:t>l</a:t>
            </a:r>
            <a:r>
              <a:rPr sz="2400" spc="-10" dirty="0">
                <a:latin typeface="Arial Narrow"/>
                <a:cs typeface="Arial Narrow"/>
                <a:hlinkClick r:id="rId3"/>
              </a:rPr>
              <a:t>i</a:t>
            </a:r>
            <a:r>
              <a:rPr sz="2400" spc="-5" dirty="0">
                <a:latin typeface="Arial Narrow"/>
                <a:cs typeface="Arial Narrow"/>
                <a:hlinkClick r:id="rId3"/>
              </a:rPr>
              <a:t>s</a:t>
            </a:r>
            <a:r>
              <a:rPr sz="2400" spc="20" dirty="0">
                <a:latin typeface="Arial Narrow"/>
                <a:cs typeface="Arial Narrow"/>
                <a:hlinkClick r:id="rId3"/>
              </a:rPr>
              <a:t>t</a:t>
            </a:r>
            <a:r>
              <a:rPr sz="2400" dirty="0">
                <a:latin typeface="Arial Narrow"/>
                <a:cs typeface="Arial Narrow"/>
                <a:hlinkClick r:id="rId3"/>
              </a:rPr>
              <a:t>-</a:t>
            </a:r>
            <a:r>
              <a:rPr sz="2400" spc="-5" dirty="0">
                <a:latin typeface="Arial Narrow"/>
                <a:cs typeface="Arial Narrow"/>
                <a:hlinkClick r:id="rId3"/>
              </a:rPr>
              <a:t>all/</a:t>
            </a:r>
            <a:endParaRPr sz="2400" dirty="0">
              <a:latin typeface="Arial Narrow"/>
              <a:cs typeface="Arial Narrow"/>
            </a:endParaRPr>
          </a:p>
          <a:p>
            <a:pPr marL="756285" lvl="1" indent="-286385">
              <a:lnSpc>
                <a:spcPct val="100000"/>
              </a:lnSpc>
              <a:spcBef>
                <a:spcPts val="735"/>
              </a:spcBef>
              <a:buClr>
                <a:srgbClr val="8085C1"/>
              </a:buClr>
              <a:buFont typeface="Arial"/>
              <a:buChar char="–"/>
              <a:tabLst>
                <a:tab pos="756920" algn="l"/>
              </a:tabLst>
            </a:pPr>
            <a:r>
              <a:rPr sz="2000" dirty="0">
                <a:latin typeface="Arial Narrow"/>
                <a:cs typeface="Arial Narrow"/>
              </a:rPr>
              <a:t>A</a:t>
            </a:r>
            <a:r>
              <a:rPr sz="2000" spc="-15" dirty="0">
                <a:latin typeface="Arial Narrow"/>
                <a:cs typeface="Arial Narrow"/>
              </a:rPr>
              <a:t>c</a:t>
            </a:r>
            <a:r>
              <a:rPr sz="2000" spc="-5" dirty="0">
                <a:latin typeface="Arial Narrow"/>
                <a:cs typeface="Arial Narrow"/>
              </a:rPr>
              <a:t>c</a:t>
            </a:r>
            <a:r>
              <a:rPr sz="2000" spc="-10" dirty="0">
                <a:latin typeface="Arial Narrow"/>
                <a:cs typeface="Arial Narrow"/>
              </a:rPr>
              <a:t>e</a:t>
            </a:r>
            <a:r>
              <a:rPr sz="2000" spc="-5" dirty="0">
                <a:latin typeface="Arial Narrow"/>
                <a:cs typeface="Arial Narrow"/>
              </a:rPr>
              <a:t>s</a:t>
            </a:r>
            <a:r>
              <a:rPr sz="2000" dirty="0">
                <a:latin typeface="Arial Narrow"/>
                <a:cs typeface="Arial Narrow"/>
              </a:rPr>
              <a:t>s</a:t>
            </a:r>
            <a:r>
              <a:rPr sz="2000" spc="25" dirty="0">
                <a:latin typeface="Arial Narrow"/>
                <a:cs typeface="Arial Narrow"/>
              </a:rPr>
              <a:t> </a:t>
            </a:r>
            <a:r>
              <a:rPr sz="2000" dirty="0">
                <a:latin typeface="Arial Narrow"/>
                <a:cs typeface="Arial Narrow"/>
              </a:rPr>
              <a:t>fa</a:t>
            </a:r>
            <a:r>
              <a:rPr sz="2000" spc="-10" dirty="0">
                <a:latin typeface="Arial Narrow"/>
                <a:cs typeface="Arial Narrow"/>
              </a:rPr>
              <a:t>c</a:t>
            </a:r>
            <a:r>
              <a:rPr sz="2000" dirty="0">
                <a:latin typeface="Arial Narrow"/>
                <a:cs typeface="Arial Narrow"/>
              </a:rPr>
              <a:t>t</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h</a:t>
            </a:r>
            <a:r>
              <a:rPr sz="2000" spc="-5" dirty="0">
                <a:latin typeface="Arial Narrow"/>
                <a:cs typeface="Arial Narrow"/>
              </a:rPr>
              <a:t>eet</a:t>
            </a:r>
            <a:r>
              <a:rPr sz="2000" dirty="0">
                <a:latin typeface="Arial Narrow"/>
                <a:cs typeface="Arial Narrow"/>
              </a:rPr>
              <a:t>s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v</a:t>
            </a:r>
            <a:r>
              <a:rPr sz="2000" spc="-15" dirty="0">
                <a:latin typeface="Arial Narrow"/>
                <a:cs typeface="Arial Narrow"/>
              </a:rPr>
              <a:t>i</a:t>
            </a:r>
            <a:r>
              <a:rPr sz="2000" dirty="0">
                <a:latin typeface="Arial Narrow"/>
                <a:cs typeface="Arial Narrow"/>
              </a:rPr>
              <a:t>tam</a:t>
            </a:r>
            <a:r>
              <a:rPr sz="2000" spc="-10" dirty="0">
                <a:latin typeface="Arial Narrow"/>
                <a:cs typeface="Arial Narrow"/>
              </a:rPr>
              <a:t>i</a:t>
            </a:r>
            <a:r>
              <a:rPr sz="2000" spc="-5" dirty="0">
                <a:latin typeface="Arial Narrow"/>
                <a:cs typeface="Arial Narrow"/>
              </a:rPr>
              <a:t>n</a:t>
            </a:r>
            <a:r>
              <a:rPr sz="2000" spc="-10" dirty="0">
                <a:latin typeface="Arial Narrow"/>
                <a:cs typeface="Arial Narrow"/>
              </a:rPr>
              <a:t>s</a:t>
            </a:r>
            <a:r>
              <a:rPr sz="2000" dirty="0">
                <a:latin typeface="Arial Narrow"/>
                <a:cs typeface="Arial Narrow"/>
              </a:rPr>
              <a:t>, </a:t>
            </a:r>
            <a:r>
              <a:rPr sz="2000" spc="-10" dirty="0">
                <a:latin typeface="Arial Narrow"/>
                <a:cs typeface="Arial Narrow"/>
              </a:rPr>
              <a:t>s</a:t>
            </a:r>
            <a:r>
              <a:rPr sz="2000" spc="-5" dirty="0">
                <a:latin typeface="Arial Narrow"/>
                <a:cs typeface="Arial Narrow"/>
              </a:rPr>
              <a:t>upp</a:t>
            </a:r>
            <a:r>
              <a:rPr sz="2000" spc="-15" dirty="0">
                <a:latin typeface="Arial Narrow"/>
                <a:cs typeface="Arial Narrow"/>
              </a:rPr>
              <a:t>l</a:t>
            </a:r>
            <a:r>
              <a:rPr sz="2000" spc="-5" dirty="0">
                <a:latin typeface="Arial Narrow"/>
                <a:cs typeface="Arial Narrow"/>
              </a:rPr>
              <a:t>eme</a:t>
            </a:r>
            <a:r>
              <a:rPr sz="2000" spc="-10" dirty="0">
                <a:latin typeface="Arial Narrow"/>
                <a:cs typeface="Arial Narrow"/>
              </a:rPr>
              <a:t>n</a:t>
            </a:r>
            <a:r>
              <a:rPr sz="2000" dirty="0">
                <a:latin typeface="Arial Narrow"/>
                <a:cs typeface="Arial Narrow"/>
              </a:rPr>
              <a:t>t</a:t>
            </a:r>
            <a:r>
              <a:rPr sz="2000" spc="-10" dirty="0">
                <a:latin typeface="Arial Narrow"/>
                <a:cs typeface="Arial Narrow"/>
              </a:rPr>
              <a:t>s</a:t>
            </a:r>
            <a:r>
              <a:rPr sz="2000" dirty="0">
                <a:latin typeface="Arial Narrow"/>
                <a:cs typeface="Arial Narrow"/>
              </a:rPr>
              <a:t>, </a:t>
            </a:r>
            <a:r>
              <a:rPr sz="2000" spc="-5" dirty="0">
                <a:latin typeface="Arial Narrow"/>
                <a:cs typeface="Arial Narrow"/>
              </a:rPr>
              <a:t>an</a:t>
            </a:r>
            <a:r>
              <a:rPr sz="2000" dirty="0">
                <a:latin typeface="Arial Narrow"/>
                <a:cs typeface="Arial Narrow"/>
              </a:rPr>
              <a:t>d</a:t>
            </a:r>
            <a:r>
              <a:rPr sz="2000" spc="-10" dirty="0">
                <a:latin typeface="Arial Narrow"/>
                <a:cs typeface="Arial Narrow"/>
              </a:rPr>
              <a:t> </a:t>
            </a:r>
            <a:r>
              <a:rPr sz="2000" spc="-5" dirty="0">
                <a:latin typeface="Arial Narrow"/>
                <a:cs typeface="Arial Narrow"/>
              </a:rPr>
              <a:t>bot</a:t>
            </a:r>
            <a:r>
              <a:rPr sz="2000" spc="-10" dirty="0">
                <a:latin typeface="Arial Narrow"/>
                <a:cs typeface="Arial Narrow"/>
              </a:rPr>
              <a:t>a</a:t>
            </a:r>
            <a:r>
              <a:rPr sz="2000" spc="-5" dirty="0">
                <a:latin typeface="Arial Narrow"/>
                <a:cs typeface="Arial Narrow"/>
              </a:rPr>
              <a:t>n</a:t>
            </a:r>
            <a:r>
              <a:rPr sz="2000" spc="-10" dirty="0">
                <a:latin typeface="Arial Narrow"/>
                <a:cs typeface="Arial Narrow"/>
              </a:rPr>
              <a:t>i</a:t>
            </a:r>
            <a:r>
              <a:rPr sz="2000" spc="-5" dirty="0">
                <a:latin typeface="Arial Narrow"/>
                <a:cs typeface="Arial Narrow"/>
              </a:rPr>
              <a:t>c</a:t>
            </a:r>
            <a:r>
              <a:rPr sz="2000" spc="-10" dirty="0">
                <a:latin typeface="Arial Narrow"/>
                <a:cs typeface="Arial Narrow"/>
              </a:rPr>
              <a:t>a</a:t>
            </a:r>
            <a:r>
              <a:rPr sz="2000" spc="-5" dirty="0">
                <a:latin typeface="Arial Narrow"/>
                <a:cs typeface="Arial Narrow"/>
              </a:rPr>
              <a:t>ls</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sz="2000" dirty="0">
                <a:latin typeface="Arial Narrow"/>
                <a:cs typeface="Arial Narrow"/>
              </a:rPr>
              <a:t>Cal</a:t>
            </a:r>
            <a:r>
              <a:rPr sz="2000" spc="-15" dirty="0">
                <a:latin typeface="Arial Narrow"/>
                <a:cs typeface="Arial Narrow"/>
              </a:rPr>
              <a:t>c</a:t>
            </a:r>
            <a:r>
              <a:rPr sz="2000" spc="-5" dirty="0">
                <a:latin typeface="Arial Narrow"/>
                <a:cs typeface="Arial Narrow"/>
              </a:rPr>
              <a:t>u</a:t>
            </a:r>
            <a:r>
              <a:rPr sz="2000" spc="-10" dirty="0">
                <a:latin typeface="Arial Narrow"/>
                <a:cs typeface="Arial Narrow"/>
              </a:rPr>
              <a:t>l</a:t>
            </a:r>
            <a:r>
              <a:rPr sz="2000" spc="-5" dirty="0">
                <a:latin typeface="Arial Narrow"/>
                <a:cs typeface="Arial Narrow"/>
              </a:rPr>
              <a:t>at</a:t>
            </a:r>
            <a:r>
              <a:rPr sz="2000" dirty="0">
                <a:latin typeface="Arial Narrow"/>
                <a:cs typeface="Arial Narrow"/>
              </a:rPr>
              <a:t>e</a:t>
            </a:r>
            <a:r>
              <a:rPr sz="2000" spc="-10" dirty="0">
                <a:latin typeface="Arial Narrow"/>
                <a:cs typeface="Arial Narrow"/>
              </a:rPr>
              <a:t> </a:t>
            </a:r>
            <a:r>
              <a:rPr sz="2000" spc="-5" dirty="0">
                <a:latin typeface="Arial Narrow"/>
                <a:cs typeface="Arial Narrow"/>
              </a:rPr>
              <a:t>nutri</a:t>
            </a:r>
            <a:r>
              <a:rPr sz="2000" spc="-10" dirty="0">
                <a:latin typeface="Arial Narrow"/>
                <a:cs typeface="Arial Narrow"/>
              </a:rPr>
              <a:t>e</a:t>
            </a:r>
            <a:r>
              <a:rPr sz="2000" spc="-5" dirty="0">
                <a:latin typeface="Arial Narrow"/>
                <a:cs typeface="Arial Narrow"/>
              </a:rPr>
              <a:t>n</a:t>
            </a:r>
            <a:r>
              <a:rPr sz="2000" dirty="0">
                <a:latin typeface="Arial Narrow"/>
                <a:cs typeface="Arial Narrow"/>
              </a:rPr>
              <a:t>t</a:t>
            </a:r>
            <a:r>
              <a:rPr sz="2000" spc="-15" dirty="0">
                <a:latin typeface="Arial Narrow"/>
                <a:cs typeface="Arial Narrow"/>
              </a:rPr>
              <a:t> </a:t>
            </a:r>
            <a:r>
              <a:rPr sz="2000" dirty="0">
                <a:latin typeface="Arial Narrow"/>
                <a:cs typeface="Arial Narrow"/>
              </a:rPr>
              <a:t>recomm</a:t>
            </a:r>
            <a:r>
              <a:rPr sz="2000" spc="-10" dirty="0">
                <a:latin typeface="Arial Narrow"/>
                <a:cs typeface="Arial Narrow"/>
              </a:rPr>
              <a:t>e</a:t>
            </a:r>
            <a:r>
              <a:rPr sz="2000" spc="-5" dirty="0">
                <a:latin typeface="Arial Narrow"/>
                <a:cs typeface="Arial Narrow"/>
              </a:rPr>
              <a:t>nda</a:t>
            </a:r>
            <a:r>
              <a:rPr sz="2000" spc="-10" dirty="0">
                <a:latin typeface="Arial Narrow"/>
                <a:cs typeface="Arial Narrow"/>
              </a:rPr>
              <a:t>t</a:t>
            </a:r>
            <a:r>
              <a:rPr sz="2000" spc="-5" dirty="0">
                <a:latin typeface="Arial Narrow"/>
                <a:cs typeface="Arial Narrow"/>
              </a:rPr>
              <a:t>i</a:t>
            </a:r>
            <a:r>
              <a:rPr sz="2000" spc="-10" dirty="0">
                <a:latin typeface="Arial Narrow"/>
                <a:cs typeface="Arial Narrow"/>
              </a:rPr>
              <a:t>o</a:t>
            </a:r>
            <a:r>
              <a:rPr sz="2000" spc="-5" dirty="0">
                <a:latin typeface="Arial Narrow"/>
                <a:cs typeface="Arial Narrow"/>
              </a:rPr>
              <a:t>n</a:t>
            </a:r>
            <a:r>
              <a:rPr sz="2000" dirty="0">
                <a:latin typeface="Arial Narrow"/>
                <a:cs typeface="Arial Narrow"/>
              </a:rPr>
              <a:t>s</a:t>
            </a:r>
            <a:r>
              <a:rPr sz="2000" spc="-10" dirty="0">
                <a:latin typeface="Arial Narrow"/>
                <a:cs typeface="Arial Narrow"/>
              </a:rPr>
              <a:t> </a:t>
            </a:r>
            <a:r>
              <a:rPr sz="2000" dirty="0">
                <a:latin typeface="Arial Narrow"/>
                <a:cs typeface="Arial Narrow"/>
              </a:rPr>
              <a:t>with</a:t>
            </a:r>
            <a:r>
              <a:rPr sz="2000" spc="-20" dirty="0">
                <a:latin typeface="Arial Narrow"/>
                <a:cs typeface="Arial Narrow"/>
              </a:rPr>
              <a:t> </a:t>
            </a:r>
            <a:r>
              <a:rPr sz="2000" spc="-5" dirty="0">
                <a:latin typeface="Arial Narrow"/>
                <a:cs typeface="Arial Narrow"/>
              </a:rPr>
              <a:t>on</a:t>
            </a:r>
            <a:r>
              <a:rPr sz="2000" spc="-10" dirty="0">
                <a:latin typeface="Arial Narrow"/>
                <a:cs typeface="Arial Narrow"/>
              </a:rPr>
              <a:t>l</a:t>
            </a:r>
            <a:r>
              <a:rPr sz="2000" spc="-5" dirty="0">
                <a:latin typeface="Arial Narrow"/>
                <a:cs typeface="Arial Narrow"/>
              </a:rPr>
              <a:t>i</a:t>
            </a:r>
            <a:r>
              <a:rPr sz="2000" spc="-10" dirty="0">
                <a:latin typeface="Arial Narrow"/>
                <a:cs typeface="Arial Narrow"/>
              </a:rPr>
              <a:t>n</a:t>
            </a:r>
            <a:r>
              <a:rPr sz="2000" dirty="0">
                <a:latin typeface="Arial Narrow"/>
                <a:cs typeface="Arial Narrow"/>
              </a:rPr>
              <a:t>e too</a:t>
            </a:r>
            <a:r>
              <a:rPr sz="2000" spc="-15" dirty="0">
                <a:latin typeface="Arial Narrow"/>
                <a:cs typeface="Arial Narrow"/>
              </a:rPr>
              <a:t>l</a:t>
            </a:r>
            <a:r>
              <a:rPr sz="2000" dirty="0">
                <a:latin typeface="Arial Narrow"/>
                <a:cs typeface="Arial Narrow"/>
              </a:rPr>
              <a:t>s</a:t>
            </a:r>
          </a:p>
          <a:p>
            <a:pPr marL="756285" lvl="1" indent="-286385">
              <a:lnSpc>
                <a:spcPct val="100000"/>
              </a:lnSpc>
              <a:spcBef>
                <a:spcPts val="720"/>
              </a:spcBef>
              <a:buClr>
                <a:srgbClr val="8085C1"/>
              </a:buClr>
              <a:buFont typeface="Arial"/>
              <a:buChar char="–"/>
              <a:tabLst>
                <a:tab pos="756920" algn="l"/>
              </a:tabLst>
            </a:pPr>
            <a:r>
              <a:rPr sz="2000" spc="-5" dirty="0">
                <a:latin typeface="Arial Narrow"/>
                <a:cs typeface="Arial Narrow"/>
              </a:rPr>
              <a:t>Le</a:t>
            </a:r>
            <a:r>
              <a:rPr sz="2000" spc="-10" dirty="0">
                <a:latin typeface="Arial Narrow"/>
                <a:cs typeface="Arial Narrow"/>
              </a:rPr>
              <a:t>a</a:t>
            </a:r>
            <a:r>
              <a:rPr sz="2000" dirty="0">
                <a:latin typeface="Arial Narrow"/>
                <a:cs typeface="Arial Narrow"/>
              </a:rPr>
              <a:t>rn</a:t>
            </a:r>
            <a:r>
              <a:rPr sz="2000" spc="-15" dirty="0">
                <a:latin typeface="Arial Narrow"/>
                <a:cs typeface="Arial Narrow"/>
              </a:rPr>
              <a:t> </a:t>
            </a:r>
            <a:r>
              <a:rPr sz="2000" dirty="0">
                <a:latin typeface="Arial Narrow"/>
                <a:cs typeface="Arial Narrow"/>
              </a:rPr>
              <a:t>t</a:t>
            </a:r>
            <a:r>
              <a:rPr sz="2000" spc="-10" dirty="0">
                <a:latin typeface="Arial Narrow"/>
                <a:cs typeface="Arial Narrow"/>
              </a:rPr>
              <a:t>i</a:t>
            </a:r>
            <a:r>
              <a:rPr sz="2000" spc="-5" dirty="0">
                <a:latin typeface="Arial Narrow"/>
                <a:cs typeface="Arial Narrow"/>
              </a:rPr>
              <a:t>p</a:t>
            </a:r>
            <a:r>
              <a:rPr sz="2000" dirty="0">
                <a:latin typeface="Arial Narrow"/>
                <a:cs typeface="Arial Narrow"/>
              </a:rPr>
              <a:t>s</a:t>
            </a:r>
            <a:r>
              <a:rPr sz="2000" spc="-10" dirty="0">
                <a:latin typeface="Arial Narrow"/>
                <a:cs typeface="Arial Narrow"/>
              </a:rPr>
              <a:t> </a:t>
            </a:r>
            <a:r>
              <a:rPr sz="2000" spc="-5" dirty="0">
                <a:latin typeface="Arial Narrow"/>
                <a:cs typeface="Arial Narrow"/>
              </a:rPr>
              <a:t>t</a:t>
            </a:r>
            <a:r>
              <a:rPr sz="2000" dirty="0">
                <a:latin typeface="Arial Narrow"/>
                <a:cs typeface="Arial Narrow"/>
              </a:rPr>
              <a:t>o</a:t>
            </a:r>
            <a:r>
              <a:rPr sz="2000" spc="-10" dirty="0">
                <a:latin typeface="Arial Narrow"/>
                <a:cs typeface="Arial Narrow"/>
              </a:rPr>
              <a:t> </a:t>
            </a:r>
            <a:r>
              <a:rPr sz="2000" spc="-5" dirty="0">
                <a:latin typeface="Arial Narrow"/>
                <a:cs typeface="Arial Narrow"/>
              </a:rPr>
              <a:t>e</a:t>
            </a:r>
            <a:r>
              <a:rPr sz="2000" spc="-15" dirty="0">
                <a:latin typeface="Arial Narrow"/>
                <a:cs typeface="Arial Narrow"/>
              </a:rPr>
              <a:t>v</a:t>
            </a:r>
            <a:r>
              <a:rPr sz="2000" spc="-5" dirty="0">
                <a:latin typeface="Arial Narrow"/>
                <a:cs typeface="Arial Narrow"/>
              </a:rPr>
              <a:t>a</a:t>
            </a:r>
            <a:r>
              <a:rPr sz="2000" spc="-10" dirty="0">
                <a:latin typeface="Arial Narrow"/>
                <a:cs typeface="Arial Narrow"/>
              </a:rPr>
              <a:t>l</a:t>
            </a:r>
            <a:r>
              <a:rPr sz="2000" spc="-5" dirty="0">
                <a:latin typeface="Arial Narrow"/>
                <a:cs typeface="Arial Narrow"/>
              </a:rPr>
              <a:t>ua</a:t>
            </a:r>
            <a:r>
              <a:rPr sz="2000" spc="-10" dirty="0">
                <a:latin typeface="Arial Narrow"/>
                <a:cs typeface="Arial Narrow"/>
              </a:rPr>
              <a:t>t</a:t>
            </a:r>
            <a:r>
              <a:rPr sz="2000" dirty="0">
                <a:latin typeface="Arial Narrow"/>
                <a:cs typeface="Arial Narrow"/>
              </a:rPr>
              <a:t>e </a:t>
            </a:r>
            <a:r>
              <a:rPr sz="2000" spc="-10" dirty="0">
                <a:latin typeface="Arial Narrow"/>
                <a:cs typeface="Arial Narrow"/>
              </a:rPr>
              <a:t>h</a:t>
            </a:r>
            <a:r>
              <a:rPr sz="2000" spc="-5" dirty="0">
                <a:latin typeface="Arial Narrow"/>
                <a:cs typeface="Arial Narrow"/>
              </a:rPr>
              <a:t>ea</a:t>
            </a:r>
            <a:r>
              <a:rPr sz="2000" spc="-15" dirty="0">
                <a:latin typeface="Arial Narrow"/>
                <a:cs typeface="Arial Narrow"/>
              </a:rPr>
              <a:t>l</a:t>
            </a:r>
            <a:r>
              <a:rPr sz="2000" spc="-5" dirty="0">
                <a:latin typeface="Arial Narrow"/>
                <a:cs typeface="Arial Narrow"/>
              </a:rPr>
              <a:t>t</a:t>
            </a:r>
            <a:r>
              <a:rPr sz="2000" dirty="0">
                <a:latin typeface="Arial Narrow"/>
                <a:cs typeface="Arial Narrow"/>
              </a:rPr>
              <a:t>h</a:t>
            </a:r>
            <a:r>
              <a:rPr sz="2000" spc="-20" dirty="0">
                <a:latin typeface="Arial Narrow"/>
                <a:cs typeface="Arial Narrow"/>
              </a:rPr>
              <a:t> </a:t>
            </a:r>
            <a:r>
              <a:rPr sz="2000" spc="-5" dirty="0">
                <a:latin typeface="Arial Narrow"/>
                <a:cs typeface="Arial Narrow"/>
              </a:rPr>
              <a:t>i</a:t>
            </a:r>
            <a:r>
              <a:rPr sz="2000" spc="-10" dirty="0">
                <a:latin typeface="Arial Narrow"/>
                <a:cs typeface="Arial Narrow"/>
              </a:rPr>
              <a:t>n</a:t>
            </a:r>
            <a:r>
              <a:rPr sz="2000" dirty="0">
                <a:latin typeface="Arial Narrow"/>
                <a:cs typeface="Arial Narrow"/>
              </a:rPr>
              <a:t>forma</a:t>
            </a:r>
            <a:r>
              <a:rPr sz="2000" spc="-10" dirty="0">
                <a:latin typeface="Arial Narrow"/>
                <a:cs typeface="Arial Narrow"/>
              </a:rPr>
              <a:t>t</a:t>
            </a:r>
            <a:r>
              <a:rPr sz="2000" spc="-5" dirty="0">
                <a:latin typeface="Arial Narrow"/>
                <a:cs typeface="Arial Narrow"/>
              </a:rPr>
              <a:t>i</a:t>
            </a:r>
            <a:r>
              <a:rPr sz="2000" spc="-10" dirty="0">
                <a:latin typeface="Arial Narrow"/>
                <a:cs typeface="Arial Narrow"/>
              </a:rPr>
              <a:t>o</a:t>
            </a:r>
            <a:r>
              <a:rPr sz="2000" dirty="0">
                <a:latin typeface="Arial Narrow"/>
                <a:cs typeface="Arial Narrow"/>
              </a:rPr>
              <a:t>n</a:t>
            </a:r>
            <a:r>
              <a:rPr sz="2000" spc="-15" dirty="0">
                <a:latin typeface="Arial Narrow"/>
                <a:cs typeface="Arial Narrow"/>
              </a:rPr>
              <a:t> </a:t>
            </a:r>
            <a:r>
              <a:rPr sz="2000" spc="-5" dirty="0">
                <a:latin typeface="Arial Narrow"/>
                <a:cs typeface="Arial Narrow"/>
              </a:rPr>
              <a:t>o</a:t>
            </a:r>
            <a:r>
              <a:rPr sz="2000" dirty="0">
                <a:latin typeface="Arial Narrow"/>
                <a:cs typeface="Arial Narrow"/>
              </a:rPr>
              <a:t>n</a:t>
            </a:r>
            <a:r>
              <a:rPr sz="2000" spc="-20" dirty="0">
                <a:latin typeface="Arial Narrow"/>
                <a:cs typeface="Arial Narrow"/>
              </a:rPr>
              <a:t> </a:t>
            </a:r>
            <a:r>
              <a:rPr sz="2000" dirty="0">
                <a:latin typeface="Arial Narrow"/>
                <a:cs typeface="Arial Narrow"/>
              </a:rPr>
              <a:t>the</a:t>
            </a:r>
            <a:r>
              <a:rPr sz="2000" spc="-25" dirty="0">
                <a:latin typeface="Arial Narrow"/>
                <a:cs typeface="Arial Narrow"/>
              </a:rPr>
              <a:t> </a:t>
            </a:r>
            <a:r>
              <a:rPr sz="2000" spc="-5" dirty="0">
                <a:latin typeface="Arial Narrow"/>
                <a:cs typeface="Arial Narrow"/>
              </a:rPr>
              <a:t>i</a:t>
            </a:r>
            <a:r>
              <a:rPr sz="2000" spc="-10" dirty="0">
                <a:latin typeface="Arial Narrow"/>
                <a:cs typeface="Arial Narrow"/>
              </a:rPr>
              <a:t>n</a:t>
            </a:r>
            <a:r>
              <a:rPr sz="2000" dirty="0">
                <a:latin typeface="Arial Narrow"/>
                <a:cs typeface="Arial Narrow"/>
              </a:rPr>
              <a:t>ternet</a:t>
            </a:r>
          </a:p>
          <a:p>
            <a:pPr marL="12700">
              <a:lnSpc>
                <a:spcPct val="100000"/>
              </a:lnSpc>
              <a:spcBef>
                <a:spcPts val="844"/>
              </a:spcBef>
            </a:pPr>
            <a:r>
              <a:rPr sz="2400" dirty="0">
                <a:solidFill>
                  <a:srgbClr val="8085C1"/>
                </a:solidFill>
                <a:latin typeface="Wingdings"/>
                <a:cs typeface="Wingdings"/>
              </a:rPr>
              <a:t></a:t>
            </a:r>
            <a:endParaRPr sz="2400" dirty="0">
              <a:latin typeface="Wingdings"/>
              <a:cs typeface="Wingding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503455"/>
            <a:ext cx="5335905" cy="457200"/>
          </a:xfrm>
          <a:prstGeom prst="rect">
            <a:avLst/>
          </a:prstGeom>
        </p:spPr>
        <p:txBody>
          <a:bodyPr vert="horz" wrap="square" lIns="0" tIns="0" rIns="0" bIns="0" rtlCol="0">
            <a:spAutoFit/>
          </a:bodyPr>
          <a:lstStyle/>
          <a:p>
            <a:pPr marL="12700">
              <a:lnSpc>
                <a:spcPct val="100000"/>
              </a:lnSpc>
              <a:tabLst>
                <a:tab pos="1291590" algn="l"/>
                <a:tab pos="3514090" algn="l"/>
              </a:tabLst>
            </a:pPr>
            <a:r>
              <a:rPr sz="3400" b="1" spc="-15" dirty="0">
                <a:solidFill>
                  <a:srgbClr val="39396D"/>
                </a:solidFill>
                <a:latin typeface="Arial Narrow"/>
                <a:cs typeface="Arial Narrow"/>
              </a:rPr>
              <a:t>Kaiser	</a:t>
            </a:r>
            <a:r>
              <a:rPr sz="3400" b="1" spc="-20" dirty="0">
                <a:solidFill>
                  <a:srgbClr val="39396D"/>
                </a:solidFill>
                <a:latin typeface="Arial Narrow"/>
                <a:cs typeface="Arial Narrow"/>
              </a:rPr>
              <a:t>Permanente	Re</a:t>
            </a:r>
            <a:r>
              <a:rPr sz="3400" b="1" spc="-35" dirty="0">
                <a:solidFill>
                  <a:srgbClr val="39396D"/>
                </a:solidFill>
                <a:latin typeface="Arial Narrow"/>
                <a:cs typeface="Arial Narrow"/>
              </a:rPr>
              <a:t>s</a:t>
            </a:r>
            <a:r>
              <a:rPr sz="3400" b="1" spc="-20" dirty="0">
                <a:solidFill>
                  <a:srgbClr val="39396D"/>
                </a:solidFill>
                <a:latin typeface="Arial Narrow"/>
                <a:cs typeface="Arial Narrow"/>
              </a:rPr>
              <a:t>ources</a:t>
            </a:r>
            <a:endParaRPr sz="3400" dirty="0">
              <a:latin typeface="Arial Narrow"/>
              <a:cs typeface="Arial Narrow"/>
            </a:endParaRPr>
          </a:p>
        </p:txBody>
      </p:sp>
      <p:sp>
        <p:nvSpPr>
          <p:cNvPr id="3" name="object 3"/>
          <p:cNvSpPr txBox="1"/>
          <p:nvPr/>
        </p:nvSpPr>
        <p:spPr>
          <a:xfrm>
            <a:off x="535940" y="2446049"/>
            <a:ext cx="7733665" cy="3326129"/>
          </a:xfrm>
          <a:prstGeom prst="rect">
            <a:avLst/>
          </a:prstGeom>
        </p:spPr>
        <p:txBody>
          <a:bodyPr vert="horz" wrap="square" lIns="0" tIns="0" rIns="0" bIns="0" rtlCol="0">
            <a:spAutoFit/>
          </a:bodyPr>
          <a:lstStyle/>
          <a:p>
            <a:pPr marL="299085" marR="5080" indent="-286385">
              <a:lnSpc>
                <a:spcPts val="2720"/>
              </a:lnSpc>
              <a:buClr>
                <a:srgbClr val="8085C1"/>
              </a:buClr>
              <a:buFont typeface="Wingdings"/>
              <a:buChar char=""/>
              <a:tabLst>
                <a:tab pos="299720" algn="l"/>
              </a:tabLst>
            </a:pPr>
            <a:r>
              <a:rPr sz="2400" b="1" spc="-5" dirty="0">
                <a:latin typeface="Arial Narrow"/>
                <a:cs typeface="Arial Narrow"/>
              </a:rPr>
              <a:t>kp.org/healthyl</a:t>
            </a:r>
            <a:r>
              <a:rPr sz="2400" b="1" spc="5" dirty="0">
                <a:latin typeface="Arial Narrow"/>
                <a:cs typeface="Arial Narrow"/>
              </a:rPr>
              <a:t>i</a:t>
            </a:r>
            <a:r>
              <a:rPr sz="2400" b="1" spc="-5" dirty="0">
                <a:latin typeface="Arial Narrow"/>
                <a:cs typeface="Arial Narrow"/>
              </a:rPr>
              <a:t>vin</a:t>
            </a:r>
            <a:r>
              <a:rPr sz="2400" b="1" dirty="0">
                <a:latin typeface="Arial Narrow"/>
                <a:cs typeface="Arial Narrow"/>
              </a:rPr>
              <a:t>g</a:t>
            </a:r>
            <a:r>
              <a:rPr sz="2400" b="1" spc="20" dirty="0">
                <a:latin typeface="Arial Narrow"/>
                <a:cs typeface="Arial Narrow"/>
              </a:rPr>
              <a:t> </a:t>
            </a:r>
            <a:r>
              <a:rPr sz="2400" spc="-10" dirty="0">
                <a:latin typeface="Arial Narrow"/>
                <a:cs typeface="Arial Narrow"/>
              </a:rPr>
              <a:t>-</a:t>
            </a:r>
            <a:r>
              <a:rPr sz="2400" spc="-5" dirty="0">
                <a:latin typeface="Arial Narrow"/>
                <a:cs typeface="Arial Narrow"/>
              </a:rPr>
              <a:t> he</a:t>
            </a:r>
            <a:r>
              <a:rPr sz="2400" spc="-10" dirty="0">
                <a:latin typeface="Arial Narrow"/>
                <a:cs typeface="Arial Narrow"/>
              </a:rPr>
              <a:t>a</a:t>
            </a:r>
            <a:r>
              <a:rPr sz="2400" spc="-5" dirty="0">
                <a:latin typeface="Arial Narrow"/>
                <a:cs typeface="Arial Narrow"/>
              </a:rPr>
              <a:t>lth</a:t>
            </a:r>
            <a:r>
              <a:rPr sz="2400" dirty="0">
                <a:latin typeface="Arial Narrow"/>
                <a:cs typeface="Arial Narrow"/>
              </a:rPr>
              <a:t>y</a:t>
            </a:r>
            <a:r>
              <a:rPr sz="2400" spc="35" dirty="0">
                <a:latin typeface="Arial Narrow"/>
                <a:cs typeface="Arial Narrow"/>
              </a:rPr>
              <a:t> </a:t>
            </a:r>
            <a:r>
              <a:rPr sz="2400" spc="-5" dirty="0">
                <a:latin typeface="Arial Narrow"/>
                <a:cs typeface="Arial Narrow"/>
              </a:rPr>
              <a:t>l</a:t>
            </a:r>
            <a:r>
              <a:rPr sz="2400" spc="-10" dirty="0">
                <a:latin typeface="Arial Narrow"/>
                <a:cs typeface="Arial Narrow"/>
              </a:rPr>
              <a:t>i</a:t>
            </a:r>
            <a:r>
              <a:rPr sz="2400" spc="-5" dirty="0">
                <a:latin typeface="Arial Narrow"/>
                <a:cs typeface="Arial Narrow"/>
              </a:rPr>
              <a:t>vin</a:t>
            </a:r>
            <a:r>
              <a:rPr sz="2400" dirty="0">
                <a:latin typeface="Arial Narrow"/>
                <a:cs typeface="Arial Narrow"/>
              </a:rPr>
              <a:t>g</a:t>
            </a:r>
            <a:r>
              <a:rPr sz="2400" spc="25" dirty="0">
                <a:latin typeface="Arial Narrow"/>
                <a:cs typeface="Arial Narrow"/>
              </a:rPr>
              <a:t> </a:t>
            </a:r>
            <a:r>
              <a:rPr sz="2400" spc="-5" dirty="0">
                <a:latin typeface="Arial Narrow"/>
                <a:cs typeface="Arial Narrow"/>
              </a:rPr>
              <a:t>tool</a:t>
            </a:r>
            <a:r>
              <a:rPr sz="2400" dirty="0">
                <a:latin typeface="Arial Narrow"/>
                <a:cs typeface="Arial Narrow"/>
              </a:rPr>
              <a:t>s</a:t>
            </a:r>
            <a:r>
              <a:rPr sz="2400" spc="20" dirty="0">
                <a:latin typeface="Arial Narrow"/>
                <a:cs typeface="Arial Narrow"/>
              </a:rPr>
              <a:t> </a:t>
            </a:r>
            <a:r>
              <a:rPr sz="2400" spc="-5" dirty="0">
                <a:latin typeface="Arial Narrow"/>
                <a:cs typeface="Arial Narrow"/>
              </a:rPr>
              <a:t>an</a:t>
            </a:r>
            <a:r>
              <a:rPr sz="2400" dirty="0">
                <a:latin typeface="Arial Narrow"/>
                <a:cs typeface="Arial Narrow"/>
              </a:rPr>
              <a:t>d</a:t>
            </a:r>
            <a:r>
              <a:rPr sz="2400" spc="5" dirty="0">
                <a:latin typeface="Arial Narrow"/>
                <a:cs typeface="Arial Narrow"/>
              </a:rPr>
              <a:t> </a:t>
            </a:r>
            <a:r>
              <a:rPr sz="2400" dirty="0">
                <a:latin typeface="Arial Narrow"/>
                <a:cs typeface="Arial Narrow"/>
              </a:rPr>
              <a:t>resource</a:t>
            </a:r>
            <a:r>
              <a:rPr sz="2400" spc="20" dirty="0">
                <a:latin typeface="Arial Narrow"/>
                <a:cs typeface="Arial Narrow"/>
              </a:rPr>
              <a:t> </a:t>
            </a:r>
            <a:r>
              <a:rPr sz="2400" spc="-5" dirty="0">
                <a:latin typeface="Arial Narrow"/>
                <a:cs typeface="Arial Narrow"/>
              </a:rPr>
              <a:t>t</a:t>
            </a:r>
            <a:r>
              <a:rPr sz="2400" dirty="0">
                <a:latin typeface="Arial Narrow"/>
                <a:cs typeface="Arial Narrow"/>
              </a:rPr>
              <a:t>o </a:t>
            </a:r>
            <a:r>
              <a:rPr sz="2400" spc="-5" dirty="0">
                <a:latin typeface="Arial Narrow"/>
                <a:cs typeface="Arial Narrow"/>
              </a:rPr>
              <a:t>manage you</a:t>
            </a:r>
            <a:r>
              <a:rPr sz="2400" dirty="0">
                <a:latin typeface="Arial Narrow"/>
                <a:cs typeface="Arial Narrow"/>
              </a:rPr>
              <a:t>r</a:t>
            </a:r>
            <a:r>
              <a:rPr sz="2400" spc="15" dirty="0">
                <a:latin typeface="Arial Narrow"/>
                <a:cs typeface="Arial Narrow"/>
              </a:rPr>
              <a:t> </a:t>
            </a:r>
            <a:r>
              <a:rPr sz="2400" spc="-5" dirty="0">
                <a:latin typeface="Arial Narrow"/>
                <a:cs typeface="Arial Narrow"/>
              </a:rPr>
              <a:t>he</a:t>
            </a:r>
            <a:r>
              <a:rPr sz="2400" spc="-10" dirty="0">
                <a:latin typeface="Arial Narrow"/>
                <a:cs typeface="Arial Narrow"/>
              </a:rPr>
              <a:t>a</a:t>
            </a:r>
            <a:r>
              <a:rPr sz="2400" spc="-5" dirty="0">
                <a:latin typeface="Arial Narrow"/>
                <a:cs typeface="Arial Narrow"/>
              </a:rPr>
              <a:t>lth.</a:t>
            </a:r>
            <a:endParaRPr sz="2400" dirty="0">
              <a:latin typeface="Arial Narrow"/>
              <a:cs typeface="Arial Narrow"/>
            </a:endParaRPr>
          </a:p>
          <a:p>
            <a:pPr>
              <a:lnSpc>
                <a:spcPct val="100000"/>
              </a:lnSpc>
              <a:buClr>
                <a:srgbClr val="8085C1"/>
              </a:buClr>
              <a:buFont typeface="Wingdings"/>
              <a:buChar char=""/>
            </a:pPr>
            <a:endParaRPr sz="2400" dirty="0">
              <a:latin typeface="Times New Roman"/>
              <a:cs typeface="Times New Roman"/>
            </a:endParaRPr>
          </a:p>
          <a:p>
            <a:pPr marL="299085" indent="-286385">
              <a:lnSpc>
                <a:spcPts val="2805"/>
              </a:lnSpc>
              <a:spcBef>
                <a:spcPts val="1795"/>
              </a:spcBef>
              <a:buClr>
                <a:srgbClr val="8085C1"/>
              </a:buClr>
              <a:buFont typeface="Wingdings"/>
              <a:buChar char=""/>
              <a:tabLst>
                <a:tab pos="299720" algn="l"/>
              </a:tabLst>
            </a:pPr>
            <a:r>
              <a:rPr sz="2400" b="1" spc="-5" dirty="0">
                <a:latin typeface="Arial Narrow"/>
                <a:cs typeface="Arial Narrow"/>
              </a:rPr>
              <a:t>kp.org/healthyl</a:t>
            </a:r>
            <a:r>
              <a:rPr sz="2400" b="1" spc="5" dirty="0">
                <a:latin typeface="Arial Narrow"/>
                <a:cs typeface="Arial Narrow"/>
              </a:rPr>
              <a:t>i</a:t>
            </a:r>
            <a:r>
              <a:rPr sz="2400" b="1" dirty="0">
                <a:latin typeface="Arial Narrow"/>
                <a:cs typeface="Arial Narrow"/>
              </a:rPr>
              <a:t>festyl</a:t>
            </a:r>
            <a:r>
              <a:rPr sz="2400" b="1" spc="-5" dirty="0">
                <a:latin typeface="Arial Narrow"/>
                <a:cs typeface="Arial Narrow"/>
              </a:rPr>
              <a:t>e</a:t>
            </a:r>
            <a:r>
              <a:rPr sz="2400" b="1" dirty="0">
                <a:latin typeface="Arial Narrow"/>
                <a:cs typeface="Arial Narrow"/>
              </a:rPr>
              <a:t>s</a:t>
            </a:r>
            <a:r>
              <a:rPr sz="2400" b="1" spc="30" dirty="0">
                <a:latin typeface="Arial Narrow"/>
                <a:cs typeface="Arial Narrow"/>
              </a:rPr>
              <a:t> </a:t>
            </a:r>
            <a:r>
              <a:rPr sz="2400" dirty="0">
                <a:latin typeface="Arial Narrow"/>
                <a:cs typeface="Arial Narrow"/>
              </a:rPr>
              <a:t>– </a:t>
            </a:r>
            <a:r>
              <a:rPr sz="2400" spc="-5" dirty="0">
                <a:latin typeface="Arial Narrow"/>
                <a:cs typeface="Arial Narrow"/>
              </a:rPr>
              <a:t>he</a:t>
            </a:r>
            <a:r>
              <a:rPr sz="2400" spc="-10" dirty="0">
                <a:latin typeface="Arial Narrow"/>
                <a:cs typeface="Arial Narrow"/>
              </a:rPr>
              <a:t>a</a:t>
            </a:r>
            <a:r>
              <a:rPr sz="2400" spc="-5" dirty="0">
                <a:latin typeface="Arial Narrow"/>
                <a:cs typeface="Arial Narrow"/>
              </a:rPr>
              <a:t>lt</a:t>
            </a:r>
            <a:r>
              <a:rPr sz="2400" dirty="0">
                <a:latin typeface="Arial Narrow"/>
                <a:cs typeface="Arial Narrow"/>
              </a:rPr>
              <a:t>h</a:t>
            </a:r>
            <a:r>
              <a:rPr sz="2400" spc="35" dirty="0">
                <a:latin typeface="Arial Narrow"/>
                <a:cs typeface="Arial Narrow"/>
              </a:rPr>
              <a:t> </a:t>
            </a:r>
            <a:r>
              <a:rPr sz="2400" spc="-5" dirty="0">
                <a:latin typeface="Arial Narrow"/>
                <a:cs typeface="Arial Narrow"/>
              </a:rPr>
              <a:t>assessment</a:t>
            </a:r>
            <a:r>
              <a:rPr sz="2400" dirty="0">
                <a:latin typeface="Arial Narrow"/>
                <a:cs typeface="Arial Narrow"/>
              </a:rPr>
              <a:t>s</a:t>
            </a:r>
            <a:r>
              <a:rPr sz="2400" spc="35"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person</a:t>
            </a:r>
            <a:r>
              <a:rPr sz="2400" spc="-10" dirty="0">
                <a:latin typeface="Arial Narrow"/>
                <a:cs typeface="Arial Narrow"/>
              </a:rPr>
              <a:t>a</a:t>
            </a:r>
            <a:r>
              <a:rPr sz="2400" spc="-5" dirty="0">
                <a:latin typeface="Arial Narrow"/>
                <a:cs typeface="Arial Narrow"/>
              </a:rPr>
              <a:t>l</a:t>
            </a:r>
            <a:r>
              <a:rPr sz="2400" spc="-10" dirty="0">
                <a:latin typeface="Arial Narrow"/>
                <a:cs typeface="Arial Narrow"/>
              </a:rPr>
              <a:t>i</a:t>
            </a:r>
            <a:r>
              <a:rPr sz="2400" spc="-5" dirty="0">
                <a:latin typeface="Arial Narrow"/>
                <a:cs typeface="Arial Narrow"/>
              </a:rPr>
              <a:t>z</a:t>
            </a:r>
            <a:r>
              <a:rPr sz="2400" spc="5" dirty="0">
                <a:latin typeface="Arial Narrow"/>
                <a:cs typeface="Arial Narrow"/>
              </a:rPr>
              <a:t>e</a:t>
            </a:r>
            <a:r>
              <a:rPr sz="2400" dirty="0">
                <a:latin typeface="Arial Narrow"/>
                <a:cs typeface="Arial Narrow"/>
              </a:rPr>
              <a:t>d</a:t>
            </a:r>
          </a:p>
          <a:p>
            <a:pPr marL="299085">
              <a:lnSpc>
                <a:spcPts val="2805"/>
              </a:lnSpc>
            </a:pPr>
            <a:r>
              <a:rPr sz="2400" spc="-5" dirty="0">
                <a:latin typeface="Arial Narrow"/>
                <a:cs typeface="Arial Narrow"/>
              </a:rPr>
              <a:t>on</a:t>
            </a:r>
            <a:r>
              <a:rPr sz="2400" spc="-15" dirty="0">
                <a:latin typeface="Arial Narrow"/>
                <a:cs typeface="Arial Narrow"/>
              </a:rPr>
              <a:t>l</a:t>
            </a:r>
            <a:r>
              <a:rPr sz="2400" spc="-5" dirty="0">
                <a:latin typeface="Arial Narrow"/>
                <a:cs typeface="Arial Narrow"/>
              </a:rPr>
              <a:t>i</a:t>
            </a:r>
            <a:r>
              <a:rPr sz="2400" spc="-10" dirty="0">
                <a:latin typeface="Arial Narrow"/>
                <a:cs typeface="Arial Narrow"/>
              </a:rPr>
              <a:t>n</a:t>
            </a:r>
            <a:r>
              <a:rPr sz="2400" dirty="0">
                <a:latin typeface="Arial Narrow"/>
                <a:cs typeface="Arial Narrow"/>
              </a:rPr>
              <a:t>e</a:t>
            </a:r>
            <a:r>
              <a:rPr sz="2400" spc="30" dirty="0">
                <a:latin typeface="Arial Narrow"/>
                <a:cs typeface="Arial Narrow"/>
              </a:rPr>
              <a:t> </a:t>
            </a:r>
            <a:r>
              <a:rPr sz="2400" spc="-5" dirty="0">
                <a:latin typeface="Arial Narrow"/>
                <a:cs typeface="Arial Narrow"/>
              </a:rPr>
              <a:t>p</a:t>
            </a:r>
            <a:r>
              <a:rPr sz="2400" spc="-10" dirty="0">
                <a:latin typeface="Arial Narrow"/>
                <a:cs typeface="Arial Narrow"/>
              </a:rPr>
              <a:t>l</a:t>
            </a:r>
            <a:r>
              <a:rPr sz="2400" spc="-5" dirty="0">
                <a:latin typeface="Arial Narrow"/>
                <a:cs typeface="Arial Narrow"/>
              </a:rPr>
              <a:t>an</a:t>
            </a:r>
            <a:r>
              <a:rPr sz="2400" dirty="0">
                <a:latin typeface="Arial Narrow"/>
                <a:cs typeface="Arial Narrow"/>
              </a:rPr>
              <a:t>s</a:t>
            </a:r>
            <a:r>
              <a:rPr sz="2400" spc="30" dirty="0">
                <a:latin typeface="Arial Narrow"/>
                <a:cs typeface="Arial Narrow"/>
              </a:rPr>
              <a:t> </a:t>
            </a:r>
            <a:r>
              <a:rPr sz="2400" spc="-5" dirty="0">
                <a:latin typeface="Arial Narrow"/>
                <a:cs typeface="Arial Narrow"/>
              </a:rPr>
              <a:t>t</a:t>
            </a:r>
            <a:r>
              <a:rPr sz="2400" dirty="0">
                <a:latin typeface="Arial Narrow"/>
                <a:cs typeface="Arial Narrow"/>
              </a:rPr>
              <a:t>o </a:t>
            </a:r>
            <a:r>
              <a:rPr sz="2400" spc="-5" dirty="0">
                <a:latin typeface="Arial Narrow"/>
                <a:cs typeface="Arial Narrow"/>
              </a:rPr>
              <a:t>improv</a:t>
            </a:r>
            <a:r>
              <a:rPr sz="2400" dirty="0">
                <a:latin typeface="Arial Narrow"/>
                <a:cs typeface="Arial Narrow"/>
              </a:rPr>
              <a:t>e</a:t>
            </a:r>
            <a:r>
              <a:rPr sz="2400" spc="20" dirty="0">
                <a:latin typeface="Arial Narrow"/>
                <a:cs typeface="Arial Narrow"/>
              </a:rPr>
              <a:t> </a:t>
            </a:r>
            <a:r>
              <a:rPr sz="2400" spc="-5" dirty="0">
                <a:latin typeface="Arial Narrow"/>
                <a:cs typeface="Arial Narrow"/>
              </a:rPr>
              <a:t>yo</a:t>
            </a:r>
            <a:r>
              <a:rPr sz="2400" spc="-10" dirty="0">
                <a:latin typeface="Arial Narrow"/>
                <a:cs typeface="Arial Narrow"/>
              </a:rPr>
              <a:t>u</a:t>
            </a:r>
            <a:r>
              <a:rPr sz="2400" dirty="0">
                <a:latin typeface="Arial Narrow"/>
                <a:cs typeface="Arial Narrow"/>
              </a:rPr>
              <a:t>r</a:t>
            </a:r>
            <a:r>
              <a:rPr sz="2400" spc="5" dirty="0">
                <a:latin typeface="Arial Narrow"/>
                <a:cs typeface="Arial Narrow"/>
              </a:rPr>
              <a:t> </a:t>
            </a:r>
            <a:r>
              <a:rPr sz="2400" dirty="0">
                <a:latin typeface="Arial Narrow"/>
                <a:cs typeface="Arial Narrow"/>
              </a:rPr>
              <a:t>w</a:t>
            </a:r>
            <a:r>
              <a:rPr sz="2400" spc="-10" dirty="0">
                <a:latin typeface="Arial Narrow"/>
                <a:cs typeface="Arial Narrow"/>
              </a:rPr>
              <a:t>e</a:t>
            </a:r>
            <a:r>
              <a:rPr sz="2400" spc="-5" dirty="0">
                <a:latin typeface="Arial Narrow"/>
                <a:cs typeface="Arial Narrow"/>
              </a:rPr>
              <a:t>l</a:t>
            </a:r>
            <a:r>
              <a:rPr sz="2400" dirty="0">
                <a:latin typeface="Arial Narrow"/>
                <a:cs typeface="Arial Narrow"/>
              </a:rPr>
              <a:t>l-</a:t>
            </a:r>
            <a:r>
              <a:rPr sz="2400" spc="-5" dirty="0">
                <a:latin typeface="Arial Narrow"/>
                <a:cs typeface="Arial Narrow"/>
              </a:rPr>
              <a:t>be</a:t>
            </a:r>
            <a:r>
              <a:rPr sz="2400" spc="-15" dirty="0">
                <a:latin typeface="Arial Narrow"/>
                <a:cs typeface="Arial Narrow"/>
              </a:rPr>
              <a:t>i</a:t>
            </a:r>
            <a:r>
              <a:rPr sz="2400" spc="-5" dirty="0">
                <a:latin typeface="Arial Narrow"/>
                <a:cs typeface="Arial Narrow"/>
              </a:rPr>
              <a:t>n</a:t>
            </a:r>
            <a:r>
              <a:rPr sz="2400" dirty="0">
                <a:latin typeface="Arial Narrow"/>
                <a:cs typeface="Arial Narrow"/>
              </a:rPr>
              <a:t>g</a:t>
            </a:r>
            <a:r>
              <a:rPr sz="2400" spc="55" dirty="0">
                <a:latin typeface="Arial Narrow"/>
                <a:cs typeface="Arial Narrow"/>
              </a:rPr>
              <a:t> </a:t>
            </a:r>
            <a:r>
              <a:rPr sz="2400" spc="-5" dirty="0">
                <a:latin typeface="Arial Narrow"/>
                <a:cs typeface="Arial Narrow"/>
              </a:rPr>
              <a:t>an</a:t>
            </a:r>
            <a:r>
              <a:rPr sz="2400" dirty="0">
                <a:latin typeface="Arial Narrow"/>
                <a:cs typeface="Arial Narrow"/>
              </a:rPr>
              <a:t>d</a:t>
            </a:r>
            <a:r>
              <a:rPr sz="2400" spc="5" dirty="0">
                <a:latin typeface="Arial Narrow"/>
                <a:cs typeface="Arial Narrow"/>
              </a:rPr>
              <a:t> </a:t>
            </a:r>
            <a:r>
              <a:rPr sz="2400" spc="-5" dirty="0">
                <a:latin typeface="Arial Narrow"/>
                <a:cs typeface="Arial Narrow"/>
              </a:rPr>
              <a:t>th</a:t>
            </a:r>
            <a:r>
              <a:rPr sz="2400" dirty="0">
                <a:latin typeface="Arial Narrow"/>
                <a:cs typeface="Arial Narrow"/>
              </a:rPr>
              <a:t>e</a:t>
            </a:r>
            <a:r>
              <a:rPr sz="2400" spc="10" dirty="0">
                <a:latin typeface="Arial Narrow"/>
                <a:cs typeface="Arial Narrow"/>
              </a:rPr>
              <a:t> </a:t>
            </a:r>
            <a:r>
              <a:rPr sz="2400" spc="-5" dirty="0">
                <a:latin typeface="Arial Narrow"/>
                <a:cs typeface="Arial Narrow"/>
              </a:rPr>
              <a:t>qu</a:t>
            </a:r>
            <a:r>
              <a:rPr sz="2400" spc="-10" dirty="0">
                <a:latin typeface="Arial Narrow"/>
                <a:cs typeface="Arial Narrow"/>
              </a:rPr>
              <a:t>a</a:t>
            </a:r>
            <a:r>
              <a:rPr sz="2400" spc="-5" dirty="0">
                <a:latin typeface="Arial Narrow"/>
                <a:cs typeface="Arial Narrow"/>
              </a:rPr>
              <a:t>l</a:t>
            </a:r>
            <a:r>
              <a:rPr sz="2400" spc="-10" dirty="0">
                <a:latin typeface="Arial Narrow"/>
                <a:cs typeface="Arial Narrow"/>
              </a:rPr>
              <a:t>i</a:t>
            </a:r>
            <a:r>
              <a:rPr sz="2400" spc="-5" dirty="0">
                <a:latin typeface="Arial Narrow"/>
                <a:cs typeface="Arial Narrow"/>
              </a:rPr>
              <a:t>t</a:t>
            </a:r>
            <a:r>
              <a:rPr sz="2400" dirty="0">
                <a:latin typeface="Arial Narrow"/>
                <a:cs typeface="Arial Narrow"/>
              </a:rPr>
              <a:t>y</a:t>
            </a:r>
            <a:r>
              <a:rPr sz="2400" spc="40" dirty="0">
                <a:latin typeface="Arial Narrow"/>
                <a:cs typeface="Arial Narrow"/>
              </a:rPr>
              <a:t> </a:t>
            </a:r>
            <a:r>
              <a:rPr sz="2400" spc="-5" dirty="0">
                <a:latin typeface="Arial Narrow"/>
                <a:cs typeface="Arial Narrow"/>
              </a:rPr>
              <a:t>o</a:t>
            </a:r>
            <a:r>
              <a:rPr sz="2400" dirty="0">
                <a:latin typeface="Arial Narrow"/>
                <a:cs typeface="Arial Narrow"/>
              </a:rPr>
              <a:t>f</a:t>
            </a:r>
            <a:r>
              <a:rPr sz="2400" spc="15" dirty="0">
                <a:latin typeface="Arial Narrow"/>
                <a:cs typeface="Arial Narrow"/>
              </a:rPr>
              <a:t> </a:t>
            </a:r>
            <a:r>
              <a:rPr sz="2400" spc="-5" dirty="0">
                <a:latin typeface="Arial Narrow"/>
                <a:cs typeface="Arial Narrow"/>
              </a:rPr>
              <a:t>yo</a:t>
            </a:r>
            <a:r>
              <a:rPr sz="2400" spc="-10" dirty="0">
                <a:latin typeface="Arial Narrow"/>
                <a:cs typeface="Arial Narrow"/>
              </a:rPr>
              <a:t>u</a:t>
            </a:r>
            <a:r>
              <a:rPr sz="2400" dirty="0">
                <a:latin typeface="Arial Narrow"/>
                <a:cs typeface="Arial Narrow"/>
              </a:rPr>
              <a:t>r</a:t>
            </a:r>
            <a:r>
              <a:rPr sz="2400" spc="5" dirty="0">
                <a:latin typeface="Arial Narrow"/>
                <a:cs typeface="Arial Narrow"/>
              </a:rPr>
              <a:t> </a:t>
            </a:r>
            <a:r>
              <a:rPr sz="2400" spc="-5" dirty="0">
                <a:latin typeface="Arial Narrow"/>
                <a:cs typeface="Arial Narrow"/>
              </a:rPr>
              <a:t>l</a:t>
            </a:r>
            <a:r>
              <a:rPr sz="2400" spc="-10" dirty="0">
                <a:latin typeface="Arial Narrow"/>
                <a:cs typeface="Arial Narrow"/>
              </a:rPr>
              <a:t>i</a:t>
            </a:r>
            <a:r>
              <a:rPr sz="2400" dirty="0">
                <a:latin typeface="Arial Narrow"/>
                <a:cs typeface="Arial Narrow"/>
              </a:rPr>
              <a:t>fe</a:t>
            </a:r>
            <a:r>
              <a:rPr sz="2400" spc="15" dirty="0">
                <a:latin typeface="Arial Narrow"/>
                <a:cs typeface="Arial Narrow"/>
              </a:rPr>
              <a:t>.</a:t>
            </a:r>
            <a:r>
              <a:rPr sz="2400" spc="-15" baseline="24305" dirty="0">
                <a:latin typeface="Arial Narrow"/>
                <a:cs typeface="Arial Narrow"/>
              </a:rPr>
              <a:t>*</a:t>
            </a:r>
            <a:endParaRPr sz="2400" baseline="24305" dirty="0">
              <a:latin typeface="Arial Narrow"/>
              <a:cs typeface="Arial Narrow"/>
            </a:endParaRPr>
          </a:p>
          <a:p>
            <a:pPr>
              <a:lnSpc>
                <a:spcPct val="100000"/>
              </a:lnSpc>
            </a:pPr>
            <a:endParaRPr sz="2400" dirty="0">
              <a:latin typeface="Times New Roman"/>
              <a:cs typeface="Times New Roman"/>
            </a:endParaRPr>
          </a:p>
          <a:p>
            <a:pPr marL="368935" indent="-356235">
              <a:lnSpc>
                <a:spcPct val="100000"/>
              </a:lnSpc>
              <a:spcBef>
                <a:spcPts val="1860"/>
              </a:spcBef>
              <a:buClr>
                <a:srgbClr val="8085C1"/>
              </a:buClr>
              <a:buFont typeface="Wingdings"/>
              <a:buChar char=""/>
              <a:tabLst>
                <a:tab pos="369570" algn="l"/>
              </a:tabLst>
            </a:pPr>
            <a:r>
              <a:rPr sz="2400" b="1" spc="-5" dirty="0">
                <a:latin typeface="Arial Narrow"/>
                <a:cs typeface="Arial Narrow"/>
              </a:rPr>
              <a:t>kp.org/classes</a:t>
            </a:r>
            <a:r>
              <a:rPr sz="2400" b="1" spc="-10" dirty="0">
                <a:latin typeface="Arial Narrow"/>
                <a:cs typeface="Arial Narrow"/>
              </a:rPr>
              <a:t>-</a:t>
            </a:r>
            <a:r>
              <a:rPr sz="2400" b="1" spc="45" dirty="0">
                <a:latin typeface="Arial Narrow"/>
                <a:cs typeface="Arial Narrow"/>
              </a:rPr>
              <a:t> </a:t>
            </a:r>
            <a:r>
              <a:rPr sz="2400" spc="-5" dirty="0">
                <a:latin typeface="Arial Narrow"/>
                <a:cs typeface="Arial Narrow"/>
              </a:rPr>
              <a:t>fin</a:t>
            </a:r>
            <a:r>
              <a:rPr sz="2400" dirty="0">
                <a:latin typeface="Arial Narrow"/>
                <a:cs typeface="Arial Narrow"/>
              </a:rPr>
              <a:t>d</a:t>
            </a:r>
            <a:r>
              <a:rPr sz="2400" spc="5" dirty="0">
                <a:latin typeface="Arial Narrow"/>
                <a:cs typeface="Arial Narrow"/>
              </a:rPr>
              <a:t> </a:t>
            </a:r>
            <a:r>
              <a:rPr sz="2400" spc="-5" dirty="0">
                <a:latin typeface="Arial Narrow"/>
                <a:cs typeface="Arial Narrow"/>
              </a:rPr>
              <a:t>he</a:t>
            </a:r>
            <a:r>
              <a:rPr sz="2400" spc="-10" dirty="0">
                <a:latin typeface="Arial Narrow"/>
                <a:cs typeface="Arial Narrow"/>
              </a:rPr>
              <a:t>a</a:t>
            </a:r>
            <a:r>
              <a:rPr sz="2400" spc="-5" dirty="0">
                <a:latin typeface="Arial Narrow"/>
                <a:cs typeface="Arial Narrow"/>
              </a:rPr>
              <a:t>lth</a:t>
            </a:r>
            <a:r>
              <a:rPr sz="2400" dirty="0">
                <a:latin typeface="Arial Narrow"/>
                <a:cs typeface="Arial Narrow"/>
              </a:rPr>
              <a:t>y</a:t>
            </a:r>
            <a:r>
              <a:rPr sz="2400" spc="35" dirty="0">
                <a:latin typeface="Arial Narrow"/>
                <a:cs typeface="Arial Narrow"/>
              </a:rPr>
              <a:t> </a:t>
            </a:r>
            <a:r>
              <a:rPr sz="2400" spc="-5" dirty="0">
                <a:latin typeface="Arial Narrow"/>
                <a:cs typeface="Arial Narrow"/>
              </a:rPr>
              <a:t>l</a:t>
            </a:r>
            <a:r>
              <a:rPr sz="2400" spc="-10" dirty="0">
                <a:latin typeface="Arial Narrow"/>
                <a:cs typeface="Arial Narrow"/>
              </a:rPr>
              <a:t>i</a:t>
            </a:r>
            <a:r>
              <a:rPr sz="2400" spc="-5" dirty="0">
                <a:latin typeface="Arial Narrow"/>
                <a:cs typeface="Arial Narrow"/>
              </a:rPr>
              <a:t>vin</a:t>
            </a:r>
            <a:r>
              <a:rPr sz="2400" dirty="0">
                <a:latin typeface="Arial Narrow"/>
                <a:cs typeface="Arial Narrow"/>
              </a:rPr>
              <a:t>g</a:t>
            </a:r>
            <a:r>
              <a:rPr sz="2400" spc="25" dirty="0">
                <a:latin typeface="Arial Narrow"/>
                <a:cs typeface="Arial Narrow"/>
              </a:rPr>
              <a:t> </a:t>
            </a:r>
            <a:r>
              <a:rPr sz="2400" spc="-5" dirty="0">
                <a:latin typeface="Arial Narrow"/>
                <a:cs typeface="Arial Narrow"/>
              </a:rPr>
              <a:t>class</a:t>
            </a:r>
            <a:r>
              <a:rPr sz="2400" spc="-10" dirty="0">
                <a:latin typeface="Arial Narrow"/>
                <a:cs typeface="Arial Narrow"/>
              </a:rPr>
              <a:t>e</a:t>
            </a:r>
            <a:r>
              <a:rPr sz="2400" dirty="0">
                <a:latin typeface="Arial Narrow"/>
                <a:cs typeface="Arial Narrow"/>
              </a:rPr>
              <a:t>s</a:t>
            </a:r>
            <a:r>
              <a:rPr sz="2400" spc="35" dirty="0">
                <a:latin typeface="Arial Narrow"/>
                <a:cs typeface="Arial Narrow"/>
              </a:rPr>
              <a:t> </a:t>
            </a:r>
            <a:r>
              <a:rPr sz="2400" spc="-5" dirty="0">
                <a:latin typeface="Arial Narrow"/>
                <a:cs typeface="Arial Narrow"/>
              </a:rPr>
              <a:t>ne</a:t>
            </a:r>
            <a:r>
              <a:rPr sz="2400" spc="-10" dirty="0">
                <a:latin typeface="Arial Narrow"/>
                <a:cs typeface="Arial Narrow"/>
              </a:rPr>
              <a:t>ar</a:t>
            </a:r>
            <a:r>
              <a:rPr sz="2400" spc="15" dirty="0">
                <a:latin typeface="Arial Narrow"/>
                <a:cs typeface="Arial Narrow"/>
              </a:rPr>
              <a:t> </a:t>
            </a:r>
            <a:r>
              <a:rPr sz="2400" spc="-5" dirty="0">
                <a:latin typeface="Arial Narrow"/>
                <a:cs typeface="Arial Narrow"/>
              </a:rPr>
              <a:t>you.</a:t>
            </a:r>
            <a:endParaRPr sz="2400" dirty="0">
              <a:latin typeface="Arial Narrow"/>
              <a:cs typeface="Arial Narrow"/>
            </a:endParaRPr>
          </a:p>
          <a:p>
            <a:pPr marL="355600">
              <a:lnSpc>
                <a:spcPct val="100000"/>
              </a:lnSpc>
              <a:spcBef>
                <a:spcPts val="725"/>
              </a:spcBef>
            </a:pPr>
            <a:r>
              <a:rPr sz="2000" dirty="0">
                <a:latin typeface="Arial Narrow"/>
                <a:cs typeface="Arial Narrow"/>
              </a:rPr>
              <a:t>* </a:t>
            </a:r>
            <a:r>
              <a:rPr sz="2000" spc="-10" dirty="0">
                <a:latin typeface="Arial Narrow"/>
                <a:cs typeface="Arial Narrow"/>
              </a:rPr>
              <a:t>M</a:t>
            </a:r>
            <a:r>
              <a:rPr sz="2000" spc="-5" dirty="0">
                <a:latin typeface="Arial Narrow"/>
                <a:cs typeface="Arial Narrow"/>
              </a:rPr>
              <a:t>u</a:t>
            </a:r>
            <a:r>
              <a:rPr sz="2000" spc="-15" dirty="0">
                <a:latin typeface="Arial Narrow"/>
                <a:cs typeface="Arial Narrow"/>
              </a:rPr>
              <a:t>s</a:t>
            </a:r>
            <a:r>
              <a:rPr sz="2000" dirty="0">
                <a:latin typeface="Arial Narrow"/>
                <a:cs typeface="Arial Narrow"/>
              </a:rPr>
              <a:t>t</a:t>
            </a:r>
            <a:r>
              <a:rPr sz="2000" spc="-15" dirty="0">
                <a:latin typeface="Arial Narrow"/>
                <a:cs typeface="Arial Narrow"/>
              </a:rPr>
              <a:t> </a:t>
            </a:r>
            <a:r>
              <a:rPr sz="2000" spc="-5" dirty="0">
                <a:latin typeface="Arial Narrow"/>
                <a:cs typeface="Arial Narrow"/>
              </a:rPr>
              <a:t>b</a:t>
            </a:r>
            <a:r>
              <a:rPr sz="2000" dirty="0">
                <a:latin typeface="Arial Narrow"/>
                <a:cs typeface="Arial Narrow"/>
              </a:rPr>
              <a:t>e</a:t>
            </a:r>
            <a:r>
              <a:rPr sz="2000" spc="-10" dirty="0">
                <a:latin typeface="Arial Narrow"/>
                <a:cs typeface="Arial Narrow"/>
              </a:rPr>
              <a:t> </a:t>
            </a:r>
            <a:r>
              <a:rPr sz="2000" dirty="0">
                <a:latin typeface="Arial Narrow"/>
                <a:cs typeface="Arial Narrow"/>
              </a:rPr>
              <a:t>reg</a:t>
            </a:r>
            <a:r>
              <a:rPr sz="2000" spc="-10" dirty="0">
                <a:latin typeface="Arial Narrow"/>
                <a:cs typeface="Arial Narrow"/>
              </a:rPr>
              <a:t>is</a:t>
            </a:r>
            <a:r>
              <a:rPr sz="2000" spc="-5" dirty="0">
                <a:latin typeface="Arial Narrow"/>
                <a:cs typeface="Arial Narrow"/>
              </a:rPr>
              <a:t>tere</a:t>
            </a:r>
            <a:r>
              <a:rPr sz="2000" dirty="0">
                <a:latin typeface="Arial Narrow"/>
                <a:cs typeface="Arial Narrow"/>
              </a:rPr>
              <a:t>d</a:t>
            </a:r>
            <a:r>
              <a:rPr sz="2000" spc="-20" dirty="0">
                <a:latin typeface="Arial Narrow"/>
                <a:cs typeface="Arial Narrow"/>
              </a:rPr>
              <a:t> </a:t>
            </a:r>
            <a:r>
              <a:rPr sz="2000" spc="-5" dirty="0">
                <a:latin typeface="Arial Narrow"/>
                <a:cs typeface="Arial Narrow"/>
              </a:rPr>
              <a:t>o</a:t>
            </a:r>
            <a:r>
              <a:rPr sz="2000" dirty="0">
                <a:latin typeface="Arial Narrow"/>
                <a:cs typeface="Arial Narrow"/>
              </a:rPr>
              <a:t>n</a:t>
            </a:r>
            <a:r>
              <a:rPr sz="2000" spc="-10" dirty="0">
                <a:latin typeface="Arial Narrow"/>
                <a:cs typeface="Arial Narrow"/>
              </a:rPr>
              <a:t> k</a:t>
            </a:r>
            <a:r>
              <a:rPr sz="2000" spc="-5" dirty="0">
                <a:latin typeface="Arial Narrow"/>
                <a:cs typeface="Arial Narrow"/>
              </a:rPr>
              <a:t>p.</a:t>
            </a:r>
            <a:r>
              <a:rPr sz="2000" spc="-10" dirty="0">
                <a:latin typeface="Arial Narrow"/>
                <a:cs typeface="Arial Narrow"/>
              </a:rPr>
              <a:t>o</a:t>
            </a:r>
            <a:r>
              <a:rPr sz="2000" dirty="0">
                <a:latin typeface="Arial Narrow"/>
                <a:cs typeface="Arial Narrow"/>
              </a:rPr>
              <a:t>rg</a:t>
            </a:r>
          </a:p>
        </p:txBody>
      </p:sp>
      <p:sp>
        <p:nvSpPr>
          <p:cNvPr id="4" name="object 4"/>
          <p:cNvSpPr/>
          <p:nvPr/>
        </p:nvSpPr>
        <p:spPr>
          <a:xfrm>
            <a:off x="6194171" y="441959"/>
            <a:ext cx="2200021" cy="1463039"/>
          </a:xfrm>
          <a:prstGeom prst="rect">
            <a:avLst/>
          </a:prstGeom>
          <a:blipFill>
            <a:blip r:embed="rId3" cstate="print"/>
            <a:stretch>
              <a:fillRect/>
            </a:stretch>
          </a:blipFill>
        </p:spPr>
        <p:txBody>
          <a:bodyPr wrap="square" lIns="0" tIns="0" rIns="0" bIns="0" rtlCol="0"/>
          <a:lstStyle/>
          <a:p>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8739" y="508916"/>
            <a:ext cx="5236210" cy="457200"/>
          </a:xfrm>
          <a:prstGeom prst="rect">
            <a:avLst/>
          </a:prstGeom>
        </p:spPr>
        <p:txBody>
          <a:bodyPr vert="horz" wrap="square" lIns="0" tIns="0" rIns="0" bIns="0" rtlCol="0">
            <a:spAutoFit/>
          </a:bodyPr>
          <a:lstStyle/>
          <a:p>
            <a:pPr marL="12700">
              <a:lnSpc>
                <a:spcPct val="100000"/>
              </a:lnSpc>
              <a:tabLst>
                <a:tab pos="1291590" algn="l"/>
              </a:tabLst>
            </a:pPr>
            <a:r>
              <a:rPr sz="3400" b="1" spc="-15" dirty="0">
                <a:solidFill>
                  <a:srgbClr val="39396D"/>
                </a:solidFill>
                <a:latin typeface="Arial Narrow"/>
                <a:cs typeface="Arial Narrow"/>
              </a:rPr>
              <a:t>Kaiser	</a:t>
            </a:r>
            <a:r>
              <a:rPr sz="3400" b="1" spc="-20" dirty="0">
                <a:solidFill>
                  <a:srgbClr val="39396D"/>
                </a:solidFill>
                <a:latin typeface="Arial Narrow"/>
                <a:cs typeface="Arial Narrow"/>
              </a:rPr>
              <a:t>Permanente</a:t>
            </a:r>
            <a:r>
              <a:rPr sz="3400" b="1" spc="-15" dirty="0">
                <a:solidFill>
                  <a:srgbClr val="39396D"/>
                </a:solidFill>
                <a:latin typeface="Arial Narrow"/>
                <a:cs typeface="Arial Narrow"/>
              </a:rPr>
              <a:t> </a:t>
            </a:r>
            <a:r>
              <a:rPr sz="3400" b="1" spc="-20" dirty="0">
                <a:solidFill>
                  <a:srgbClr val="39396D"/>
                </a:solidFill>
                <a:latin typeface="Arial Narrow"/>
                <a:cs typeface="Arial Narrow"/>
              </a:rPr>
              <a:t>Resourc</a:t>
            </a:r>
            <a:r>
              <a:rPr sz="3400" b="1" spc="-35" dirty="0">
                <a:solidFill>
                  <a:srgbClr val="39396D"/>
                </a:solidFill>
                <a:latin typeface="Arial Narrow"/>
                <a:cs typeface="Arial Narrow"/>
              </a:rPr>
              <a:t>e</a:t>
            </a:r>
            <a:r>
              <a:rPr sz="3400" b="1" spc="-20" dirty="0">
                <a:solidFill>
                  <a:srgbClr val="39396D"/>
                </a:solidFill>
                <a:latin typeface="Arial Narrow"/>
                <a:cs typeface="Arial Narrow"/>
              </a:rPr>
              <a:t>s</a:t>
            </a:r>
            <a:endParaRPr sz="3400" dirty="0">
              <a:latin typeface="Arial Narrow"/>
              <a:cs typeface="Arial Narrow"/>
            </a:endParaRPr>
          </a:p>
        </p:txBody>
      </p:sp>
      <p:sp>
        <p:nvSpPr>
          <p:cNvPr id="3" name="object 3"/>
          <p:cNvSpPr txBox="1"/>
          <p:nvPr/>
        </p:nvSpPr>
        <p:spPr>
          <a:xfrm>
            <a:off x="459740" y="2122961"/>
            <a:ext cx="7978775" cy="3533140"/>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400" b="1" spc="-5" dirty="0">
                <a:latin typeface="Arial Narrow"/>
                <a:cs typeface="Arial Narrow"/>
              </a:rPr>
              <a:t>kp.org/</a:t>
            </a:r>
            <a:r>
              <a:rPr sz="2400" b="1" spc="5" dirty="0">
                <a:latin typeface="Arial Narrow"/>
                <a:cs typeface="Arial Narrow"/>
              </a:rPr>
              <a:t>w</a:t>
            </a:r>
            <a:r>
              <a:rPr sz="2400" b="1" spc="-5" dirty="0">
                <a:latin typeface="Arial Narrow"/>
                <a:cs typeface="Arial Narrow"/>
              </a:rPr>
              <a:t>atc</a:t>
            </a:r>
            <a:r>
              <a:rPr sz="2400" b="1" dirty="0">
                <a:latin typeface="Arial Narrow"/>
                <a:cs typeface="Arial Narrow"/>
              </a:rPr>
              <a:t>h</a:t>
            </a:r>
            <a:r>
              <a:rPr sz="2400" b="1" spc="5" dirty="0">
                <a:latin typeface="Arial Narrow"/>
                <a:cs typeface="Arial Narrow"/>
              </a:rPr>
              <a:t> </a:t>
            </a:r>
            <a:r>
              <a:rPr sz="2400" dirty="0">
                <a:latin typeface="Arial Narrow"/>
                <a:cs typeface="Arial Narrow"/>
              </a:rPr>
              <a:t>–</a:t>
            </a:r>
            <a:r>
              <a:rPr sz="2400" spc="10" dirty="0">
                <a:latin typeface="Arial Narrow"/>
                <a:cs typeface="Arial Narrow"/>
              </a:rPr>
              <a:t> </a:t>
            </a:r>
            <a:r>
              <a:rPr sz="2400" spc="-5" dirty="0">
                <a:latin typeface="Arial Narrow"/>
                <a:cs typeface="Arial Narrow"/>
              </a:rPr>
              <a:t>vie</a:t>
            </a:r>
            <a:r>
              <a:rPr sz="2400" dirty="0">
                <a:latin typeface="Arial Narrow"/>
                <a:cs typeface="Arial Narrow"/>
              </a:rPr>
              <a:t>w</a:t>
            </a:r>
            <a:r>
              <a:rPr sz="2400" spc="15" dirty="0">
                <a:latin typeface="Arial Narrow"/>
                <a:cs typeface="Arial Narrow"/>
              </a:rPr>
              <a:t> </a:t>
            </a:r>
            <a:r>
              <a:rPr sz="2400" spc="-5" dirty="0">
                <a:latin typeface="Arial Narrow"/>
                <a:cs typeface="Arial Narrow"/>
              </a:rPr>
              <a:t>ou</a:t>
            </a:r>
            <a:r>
              <a:rPr sz="2400" dirty="0">
                <a:latin typeface="Arial Narrow"/>
                <a:cs typeface="Arial Narrow"/>
              </a:rPr>
              <a:t>r </a:t>
            </a:r>
            <a:r>
              <a:rPr sz="2400" spc="-5" dirty="0">
                <a:latin typeface="Arial Narrow"/>
                <a:cs typeface="Arial Narrow"/>
              </a:rPr>
              <a:t>hea</a:t>
            </a:r>
            <a:r>
              <a:rPr sz="2400" spc="-10" dirty="0">
                <a:latin typeface="Arial Narrow"/>
                <a:cs typeface="Arial Narrow"/>
              </a:rPr>
              <a:t>l</a:t>
            </a:r>
            <a:r>
              <a:rPr sz="2400" spc="-5" dirty="0">
                <a:latin typeface="Arial Narrow"/>
                <a:cs typeface="Arial Narrow"/>
              </a:rPr>
              <a:t>t</a:t>
            </a:r>
            <a:r>
              <a:rPr sz="2400" dirty="0">
                <a:latin typeface="Arial Narrow"/>
                <a:cs typeface="Arial Narrow"/>
              </a:rPr>
              <a:t>h</a:t>
            </a:r>
            <a:r>
              <a:rPr sz="2400" spc="40" dirty="0">
                <a:latin typeface="Arial Narrow"/>
                <a:cs typeface="Arial Narrow"/>
              </a:rPr>
              <a:t> </a:t>
            </a:r>
            <a:r>
              <a:rPr sz="2400" spc="-5" dirty="0">
                <a:latin typeface="Arial Narrow"/>
                <a:cs typeface="Arial Narrow"/>
              </a:rPr>
              <a:t>vid</a:t>
            </a:r>
            <a:r>
              <a:rPr sz="2400" spc="-10" dirty="0">
                <a:latin typeface="Arial Narrow"/>
                <a:cs typeface="Arial Narrow"/>
              </a:rPr>
              <a:t>e</a:t>
            </a:r>
            <a:r>
              <a:rPr sz="2400" dirty="0">
                <a:latin typeface="Arial Narrow"/>
                <a:cs typeface="Arial Narrow"/>
              </a:rPr>
              <a:t>o</a:t>
            </a:r>
            <a:r>
              <a:rPr sz="2400" spc="35" dirty="0">
                <a:latin typeface="Arial Narrow"/>
                <a:cs typeface="Arial Narrow"/>
              </a:rPr>
              <a:t> </a:t>
            </a:r>
            <a:r>
              <a:rPr sz="2400" spc="-5" dirty="0">
                <a:latin typeface="Arial Narrow"/>
                <a:cs typeface="Arial Narrow"/>
              </a:rPr>
              <a:t>cl</a:t>
            </a:r>
            <a:r>
              <a:rPr sz="2400" spc="-10" dirty="0">
                <a:latin typeface="Arial Narrow"/>
                <a:cs typeface="Arial Narrow"/>
              </a:rPr>
              <a:t>i</a:t>
            </a:r>
            <a:r>
              <a:rPr sz="2400" spc="-5" dirty="0">
                <a:latin typeface="Arial Narrow"/>
                <a:cs typeface="Arial Narrow"/>
              </a:rPr>
              <a:t>ps.</a:t>
            </a:r>
            <a:endParaRPr sz="2400" dirty="0">
              <a:latin typeface="Arial Narrow"/>
              <a:cs typeface="Arial Narrow"/>
            </a:endParaRPr>
          </a:p>
          <a:p>
            <a:pPr>
              <a:lnSpc>
                <a:spcPct val="100000"/>
              </a:lnSpc>
              <a:buClr>
                <a:srgbClr val="8085C1"/>
              </a:buClr>
              <a:buFont typeface="Wingdings"/>
              <a:buChar char=""/>
            </a:pPr>
            <a:endParaRPr sz="2400" dirty="0">
              <a:latin typeface="Times New Roman"/>
              <a:cs typeface="Times New Roman"/>
            </a:endParaRPr>
          </a:p>
          <a:p>
            <a:pPr marL="299085" indent="-286385">
              <a:lnSpc>
                <a:spcPts val="2800"/>
              </a:lnSpc>
              <a:spcBef>
                <a:spcPts val="1850"/>
              </a:spcBef>
              <a:buClr>
                <a:srgbClr val="8085C1"/>
              </a:buClr>
              <a:buFont typeface="Wingdings"/>
              <a:buChar char=""/>
              <a:tabLst>
                <a:tab pos="299720" algn="l"/>
              </a:tabLst>
            </a:pPr>
            <a:r>
              <a:rPr sz="2400" b="1" spc="-5" dirty="0">
                <a:latin typeface="Arial Narrow"/>
                <a:cs typeface="Arial Narrow"/>
              </a:rPr>
              <a:t>k</a:t>
            </a:r>
            <a:r>
              <a:rPr sz="2400" b="1" dirty="0">
                <a:latin typeface="Arial Narrow"/>
                <a:cs typeface="Arial Narrow"/>
              </a:rPr>
              <a:t>p.org/d</a:t>
            </a:r>
            <a:r>
              <a:rPr sz="2400" b="1" spc="-10" dirty="0">
                <a:latin typeface="Arial Narrow"/>
                <a:cs typeface="Arial Narrow"/>
              </a:rPr>
              <a:t>o</a:t>
            </a:r>
            <a:r>
              <a:rPr sz="2400" b="1" spc="-5" dirty="0">
                <a:latin typeface="Arial Narrow"/>
                <a:cs typeface="Arial Narrow"/>
              </a:rPr>
              <a:t>cto</a:t>
            </a:r>
            <a:r>
              <a:rPr sz="2400" b="1" dirty="0">
                <a:latin typeface="Arial Narrow"/>
                <a:cs typeface="Arial Narrow"/>
              </a:rPr>
              <a:t>r</a:t>
            </a:r>
            <a:r>
              <a:rPr sz="2400" b="1" spc="-10" dirty="0">
                <a:latin typeface="Arial Narrow"/>
                <a:cs typeface="Arial Narrow"/>
              </a:rPr>
              <a:t> </a:t>
            </a:r>
            <a:r>
              <a:rPr sz="2400" dirty="0">
                <a:latin typeface="Arial Narrow"/>
                <a:cs typeface="Arial Narrow"/>
              </a:rPr>
              <a:t>–</a:t>
            </a:r>
            <a:r>
              <a:rPr sz="2400" spc="10" dirty="0">
                <a:latin typeface="Arial Narrow"/>
                <a:cs typeface="Arial Narrow"/>
              </a:rPr>
              <a:t> </a:t>
            </a:r>
            <a:r>
              <a:rPr sz="2400" dirty="0">
                <a:latin typeface="Arial Narrow"/>
                <a:cs typeface="Arial Narrow"/>
              </a:rPr>
              <a:t>vi</a:t>
            </a:r>
            <a:r>
              <a:rPr sz="2400" spc="-10" dirty="0">
                <a:latin typeface="Arial Narrow"/>
                <a:cs typeface="Arial Narrow"/>
              </a:rPr>
              <a:t>e</a:t>
            </a:r>
            <a:r>
              <a:rPr sz="2400" dirty="0">
                <a:latin typeface="Arial Narrow"/>
                <a:cs typeface="Arial Narrow"/>
              </a:rPr>
              <a:t>w</a:t>
            </a:r>
            <a:r>
              <a:rPr sz="2400" spc="15" dirty="0">
                <a:latin typeface="Arial Narrow"/>
                <a:cs typeface="Arial Narrow"/>
              </a:rPr>
              <a:t> </a:t>
            </a:r>
            <a:r>
              <a:rPr sz="2400" dirty="0">
                <a:latin typeface="Arial Narrow"/>
                <a:cs typeface="Arial Narrow"/>
              </a:rPr>
              <a:t>yo</a:t>
            </a:r>
            <a:r>
              <a:rPr sz="2400" spc="-10" dirty="0">
                <a:latin typeface="Arial Narrow"/>
                <a:cs typeface="Arial Narrow"/>
              </a:rPr>
              <a:t>u</a:t>
            </a:r>
            <a:r>
              <a:rPr sz="2400" dirty="0">
                <a:latin typeface="Arial Narrow"/>
                <a:cs typeface="Arial Narrow"/>
              </a:rPr>
              <a:t>r</a:t>
            </a:r>
            <a:r>
              <a:rPr sz="2400" spc="5" dirty="0">
                <a:latin typeface="Arial Narrow"/>
                <a:cs typeface="Arial Narrow"/>
              </a:rPr>
              <a:t> </a:t>
            </a:r>
            <a:r>
              <a:rPr sz="2400" dirty="0">
                <a:latin typeface="Arial Narrow"/>
                <a:cs typeface="Arial Narrow"/>
              </a:rPr>
              <a:t>do</a:t>
            </a:r>
            <a:r>
              <a:rPr sz="2400" spc="-10" dirty="0">
                <a:latin typeface="Arial Narrow"/>
                <a:cs typeface="Arial Narrow"/>
              </a:rPr>
              <a:t>c</a:t>
            </a:r>
            <a:r>
              <a:rPr sz="2400" dirty="0">
                <a:latin typeface="Arial Narrow"/>
                <a:cs typeface="Arial Narrow"/>
              </a:rPr>
              <a:t>tor’s</a:t>
            </a:r>
            <a:r>
              <a:rPr sz="2400" spc="20" dirty="0">
                <a:latin typeface="Arial Narrow"/>
                <a:cs typeface="Arial Narrow"/>
              </a:rPr>
              <a:t> </a:t>
            </a:r>
            <a:r>
              <a:rPr sz="2400" dirty="0">
                <a:latin typeface="Arial Narrow"/>
                <a:cs typeface="Arial Narrow"/>
              </a:rPr>
              <a:t>home</a:t>
            </a:r>
            <a:r>
              <a:rPr sz="2400" spc="5" dirty="0">
                <a:latin typeface="Arial Narrow"/>
                <a:cs typeface="Arial Narrow"/>
              </a:rPr>
              <a:t> </a:t>
            </a:r>
            <a:r>
              <a:rPr sz="2400" dirty="0">
                <a:latin typeface="Arial Narrow"/>
                <a:cs typeface="Arial Narrow"/>
              </a:rPr>
              <a:t>pa</a:t>
            </a:r>
            <a:r>
              <a:rPr sz="2400" spc="-10" dirty="0">
                <a:latin typeface="Arial Narrow"/>
                <a:cs typeface="Arial Narrow"/>
              </a:rPr>
              <a:t>g</a:t>
            </a:r>
            <a:r>
              <a:rPr sz="2400" dirty="0">
                <a:latin typeface="Arial Narrow"/>
                <a:cs typeface="Arial Narrow"/>
              </a:rPr>
              <a:t>e</a:t>
            </a:r>
            <a:r>
              <a:rPr sz="2400" spc="30" dirty="0">
                <a:latin typeface="Arial Narrow"/>
                <a:cs typeface="Arial Narrow"/>
              </a:rPr>
              <a:t> </a:t>
            </a:r>
            <a:r>
              <a:rPr sz="2400" dirty="0">
                <a:latin typeface="Arial Narrow"/>
                <a:cs typeface="Arial Narrow"/>
              </a:rPr>
              <a:t>and</a:t>
            </a:r>
            <a:r>
              <a:rPr sz="2400" spc="15" dirty="0">
                <a:latin typeface="Arial Narrow"/>
                <a:cs typeface="Arial Narrow"/>
              </a:rPr>
              <a:t> </a:t>
            </a:r>
            <a:r>
              <a:rPr sz="2400" dirty="0">
                <a:latin typeface="Arial Narrow"/>
                <a:cs typeface="Arial Narrow"/>
              </a:rPr>
              <a:t>l</a:t>
            </a:r>
            <a:r>
              <a:rPr sz="2400" spc="-10" dirty="0">
                <a:latin typeface="Arial Narrow"/>
                <a:cs typeface="Arial Narrow"/>
              </a:rPr>
              <a:t>e</a:t>
            </a:r>
            <a:r>
              <a:rPr sz="2400" dirty="0">
                <a:latin typeface="Arial Narrow"/>
                <a:cs typeface="Arial Narrow"/>
              </a:rPr>
              <a:t>arn</a:t>
            </a:r>
            <a:r>
              <a:rPr sz="2400" spc="10" dirty="0">
                <a:latin typeface="Arial Narrow"/>
                <a:cs typeface="Arial Narrow"/>
              </a:rPr>
              <a:t> </a:t>
            </a:r>
            <a:r>
              <a:rPr sz="2400" dirty="0">
                <a:latin typeface="Arial Narrow"/>
                <a:cs typeface="Arial Narrow"/>
              </a:rPr>
              <a:t>EMMI a</a:t>
            </a:r>
            <a:r>
              <a:rPr sz="2400" spc="-10" dirty="0">
                <a:latin typeface="Arial Narrow"/>
                <a:cs typeface="Arial Narrow"/>
              </a:rPr>
              <a:t>n</a:t>
            </a:r>
            <a:r>
              <a:rPr sz="2400" dirty="0">
                <a:latin typeface="Arial Narrow"/>
                <a:cs typeface="Arial Narrow"/>
              </a:rPr>
              <a:t>d</a:t>
            </a:r>
          </a:p>
          <a:p>
            <a:pPr marL="299085">
              <a:lnSpc>
                <a:spcPts val="2800"/>
              </a:lnSpc>
            </a:pPr>
            <a:r>
              <a:rPr sz="2400" spc="-5" dirty="0">
                <a:latin typeface="Arial Narrow"/>
                <a:cs typeface="Arial Narrow"/>
              </a:rPr>
              <a:t>othe</a:t>
            </a:r>
            <a:r>
              <a:rPr sz="2400" dirty="0">
                <a:latin typeface="Arial Narrow"/>
                <a:cs typeface="Arial Narrow"/>
              </a:rPr>
              <a:t>r</a:t>
            </a:r>
            <a:r>
              <a:rPr sz="2400" spc="15" dirty="0">
                <a:latin typeface="Arial Narrow"/>
                <a:cs typeface="Arial Narrow"/>
              </a:rPr>
              <a:t> </a:t>
            </a:r>
            <a:r>
              <a:rPr sz="2400" dirty="0">
                <a:latin typeface="Arial Narrow"/>
                <a:cs typeface="Arial Narrow"/>
              </a:rPr>
              <a:t>recom</a:t>
            </a:r>
            <a:r>
              <a:rPr sz="2400" spc="5" dirty="0">
                <a:latin typeface="Arial Narrow"/>
                <a:cs typeface="Arial Narrow"/>
              </a:rPr>
              <a:t>m</a:t>
            </a:r>
            <a:r>
              <a:rPr sz="2400" spc="-5" dirty="0">
                <a:latin typeface="Arial Narrow"/>
                <a:cs typeface="Arial Narrow"/>
              </a:rPr>
              <a:t>en</a:t>
            </a:r>
            <a:r>
              <a:rPr sz="2400" spc="-10" dirty="0">
                <a:latin typeface="Arial Narrow"/>
                <a:cs typeface="Arial Narrow"/>
              </a:rPr>
              <a:t>d</a:t>
            </a:r>
            <a:r>
              <a:rPr sz="2400" spc="-5" dirty="0">
                <a:latin typeface="Arial Narrow"/>
                <a:cs typeface="Arial Narrow"/>
              </a:rPr>
              <a:t>e</a:t>
            </a:r>
            <a:r>
              <a:rPr sz="2400" dirty="0">
                <a:latin typeface="Arial Narrow"/>
                <a:cs typeface="Arial Narrow"/>
              </a:rPr>
              <a:t>d</a:t>
            </a:r>
            <a:r>
              <a:rPr sz="2400" spc="30" dirty="0">
                <a:latin typeface="Arial Narrow"/>
                <a:cs typeface="Arial Narrow"/>
              </a:rPr>
              <a:t> </a:t>
            </a:r>
            <a:r>
              <a:rPr sz="2400" spc="-5" dirty="0">
                <a:latin typeface="Arial Narrow"/>
                <a:cs typeface="Arial Narrow"/>
              </a:rPr>
              <a:t>on</a:t>
            </a:r>
            <a:r>
              <a:rPr sz="2400" spc="-10" dirty="0">
                <a:latin typeface="Arial Narrow"/>
                <a:cs typeface="Arial Narrow"/>
              </a:rPr>
              <a:t>l</a:t>
            </a:r>
            <a:r>
              <a:rPr sz="2400" spc="-5" dirty="0">
                <a:latin typeface="Arial Narrow"/>
                <a:cs typeface="Arial Narrow"/>
              </a:rPr>
              <a:t>i</a:t>
            </a:r>
            <a:r>
              <a:rPr sz="2400" spc="-10" dirty="0">
                <a:latin typeface="Arial Narrow"/>
                <a:cs typeface="Arial Narrow"/>
              </a:rPr>
              <a:t>n</a:t>
            </a:r>
            <a:r>
              <a:rPr sz="2400" dirty="0">
                <a:latin typeface="Arial Narrow"/>
                <a:cs typeface="Arial Narrow"/>
              </a:rPr>
              <a:t>e</a:t>
            </a:r>
            <a:r>
              <a:rPr sz="2400" spc="35" dirty="0">
                <a:latin typeface="Arial Narrow"/>
                <a:cs typeface="Arial Narrow"/>
              </a:rPr>
              <a:t> </a:t>
            </a:r>
            <a:r>
              <a:rPr sz="2400" dirty="0">
                <a:latin typeface="Arial Narrow"/>
                <a:cs typeface="Arial Narrow"/>
              </a:rPr>
              <a:t>tools.</a:t>
            </a:r>
          </a:p>
          <a:p>
            <a:pPr>
              <a:lnSpc>
                <a:spcPct val="100000"/>
              </a:lnSpc>
            </a:pPr>
            <a:endParaRPr sz="2400" dirty="0">
              <a:latin typeface="Times New Roman"/>
              <a:cs typeface="Times New Roman"/>
            </a:endParaRPr>
          </a:p>
          <a:p>
            <a:pPr marL="299085" indent="-286385">
              <a:lnSpc>
                <a:spcPct val="100000"/>
              </a:lnSpc>
              <a:spcBef>
                <a:spcPts val="1860"/>
              </a:spcBef>
              <a:buClr>
                <a:srgbClr val="8085C1"/>
              </a:buClr>
              <a:buFont typeface="Wingdings"/>
              <a:buChar char=""/>
              <a:tabLst>
                <a:tab pos="299720" algn="l"/>
              </a:tabLst>
            </a:pPr>
            <a:r>
              <a:rPr sz="2400" b="1" spc="-5" dirty="0">
                <a:latin typeface="Arial Narrow"/>
                <a:cs typeface="Arial Narrow"/>
              </a:rPr>
              <a:t>kp.or</a:t>
            </a:r>
            <a:r>
              <a:rPr sz="2400" b="1" spc="-10" dirty="0">
                <a:latin typeface="Arial Narrow"/>
                <a:cs typeface="Arial Narrow"/>
              </a:rPr>
              <a:t>g</a:t>
            </a:r>
            <a:r>
              <a:rPr sz="2400" b="1" dirty="0">
                <a:latin typeface="Arial Narrow"/>
                <a:cs typeface="Arial Narrow"/>
              </a:rPr>
              <a:t>/</a:t>
            </a:r>
            <a:r>
              <a:rPr sz="2400" b="1" spc="5" dirty="0">
                <a:latin typeface="Arial Narrow"/>
                <a:cs typeface="Arial Narrow"/>
              </a:rPr>
              <a:t>l</a:t>
            </a:r>
            <a:r>
              <a:rPr sz="2400" b="1" spc="-5" dirty="0">
                <a:latin typeface="Arial Narrow"/>
                <a:cs typeface="Arial Narrow"/>
              </a:rPr>
              <a:t>iste</a:t>
            </a:r>
            <a:r>
              <a:rPr sz="2400" b="1" dirty="0">
                <a:latin typeface="Arial Narrow"/>
                <a:cs typeface="Arial Narrow"/>
              </a:rPr>
              <a:t>n</a:t>
            </a:r>
            <a:r>
              <a:rPr sz="2400" b="1" spc="5" dirty="0">
                <a:latin typeface="Arial Narrow"/>
                <a:cs typeface="Arial Narrow"/>
              </a:rPr>
              <a:t> </a:t>
            </a:r>
            <a:r>
              <a:rPr sz="2400" dirty="0">
                <a:latin typeface="Arial Narrow"/>
                <a:cs typeface="Arial Narrow"/>
              </a:rPr>
              <a:t>– </a:t>
            </a:r>
            <a:r>
              <a:rPr sz="2400" spc="-5" dirty="0">
                <a:latin typeface="Arial Narrow"/>
                <a:cs typeface="Arial Narrow"/>
              </a:rPr>
              <a:t>do</a:t>
            </a:r>
            <a:r>
              <a:rPr sz="2400" spc="-15" dirty="0">
                <a:latin typeface="Arial Narrow"/>
                <a:cs typeface="Arial Narrow"/>
              </a:rPr>
              <a:t>w</a:t>
            </a:r>
            <a:r>
              <a:rPr sz="2400" spc="-5" dirty="0">
                <a:latin typeface="Arial Narrow"/>
                <a:cs typeface="Arial Narrow"/>
              </a:rPr>
              <a:t>n</a:t>
            </a:r>
            <a:r>
              <a:rPr sz="2400" spc="-10" dirty="0">
                <a:latin typeface="Arial Narrow"/>
                <a:cs typeface="Arial Narrow"/>
              </a:rPr>
              <a:t>l</a:t>
            </a:r>
            <a:r>
              <a:rPr sz="2400" spc="-5" dirty="0">
                <a:latin typeface="Arial Narrow"/>
                <a:cs typeface="Arial Narrow"/>
              </a:rPr>
              <a:t>oa</a:t>
            </a:r>
            <a:r>
              <a:rPr sz="2400" dirty="0">
                <a:latin typeface="Arial Narrow"/>
                <a:cs typeface="Arial Narrow"/>
              </a:rPr>
              <a:t>d</a:t>
            </a:r>
            <a:r>
              <a:rPr sz="2400" spc="50" dirty="0">
                <a:latin typeface="Arial Narrow"/>
                <a:cs typeface="Arial Narrow"/>
              </a:rPr>
              <a:t> </a:t>
            </a:r>
            <a:r>
              <a:rPr sz="2400" spc="-5" dirty="0">
                <a:latin typeface="Arial Narrow"/>
                <a:cs typeface="Arial Narrow"/>
              </a:rPr>
              <a:t>au</a:t>
            </a:r>
            <a:r>
              <a:rPr sz="2400" spc="-10" dirty="0">
                <a:latin typeface="Arial Narrow"/>
                <a:cs typeface="Arial Narrow"/>
              </a:rPr>
              <a:t>d</a:t>
            </a:r>
            <a:r>
              <a:rPr sz="2400" spc="-5" dirty="0">
                <a:latin typeface="Arial Narrow"/>
                <a:cs typeface="Arial Narrow"/>
              </a:rPr>
              <a:t>i</a:t>
            </a:r>
            <a:r>
              <a:rPr sz="2400" dirty="0">
                <a:latin typeface="Arial Narrow"/>
                <a:cs typeface="Arial Narrow"/>
              </a:rPr>
              <a:t>o</a:t>
            </a:r>
            <a:r>
              <a:rPr sz="2400" spc="25" dirty="0">
                <a:latin typeface="Arial Narrow"/>
                <a:cs typeface="Arial Narrow"/>
              </a:rPr>
              <a:t> </a:t>
            </a:r>
            <a:r>
              <a:rPr sz="2400" spc="-5" dirty="0">
                <a:latin typeface="Arial Narrow"/>
                <a:cs typeface="Arial Narrow"/>
              </a:rPr>
              <a:t>po</a:t>
            </a:r>
            <a:r>
              <a:rPr sz="2400" spc="-10" dirty="0">
                <a:latin typeface="Arial Narrow"/>
                <a:cs typeface="Arial Narrow"/>
              </a:rPr>
              <a:t>d</a:t>
            </a:r>
            <a:r>
              <a:rPr sz="2400" spc="-5" dirty="0">
                <a:latin typeface="Arial Narrow"/>
                <a:cs typeface="Arial Narrow"/>
              </a:rPr>
              <a:t>cast</a:t>
            </a:r>
            <a:r>
              <a:rPr sz="2400" dirty="0">
                <a:latin typeface="Arial Narrow"/>
                <a:cs typeface="Arial Narrow"/>
              </a:rPr>
              <a:t>s</a:t>
            </a:r>
            <a:r>
              <a:rPr sz="2400" spc="50" dirty="0">
                <a:latin typeface="Arial Narrow"/>
                <a:cs typeface="Arial Narrow"/>
              </a:rPr>
              <a:t> </a:t>
            </a:r>
            <a:r>
              <a:rPr sz="2400" spc="-5" dirty="0">
                <a:latin typeface="Arial Narrow"/>
                <a:cs typeface="Arial Narrow"/>
              </a:rPr>
              <a:t>o</a:t>
            </a:r>
            <a:r>
              <a:rPr sz="2400" dirty="0">
                <a:latin typeface="Arial Narrow"/>
                <a:cs typeface="Arial Narrow"/>
              </a:rPr>
              <a:t>n</a:t>
            </a:r>
            <a:r>
              <a:rPr sz="2400" spc="5" dirty="0">
                <a:latin typeface="Arial Narrow"/>
                <a:cs typeface="Arial Narrow"/>
              </a:rPr>
              <a:t> </a:t>
            </a:r>
            <a:r>
              <a:rPr sz="2400" spc="-5" dirty="0">
                <a:latin typeface="Arial Narrow"/>
                <a:cs typeface="Arial Narrow"/>
              </a:rPr>
              <a:t>he</a:t>
            </a:r>
            <a:r>
              <a:rPr sz="2400" spc="-10" dirty="0">
                <a:latin typeface="Arial Narrow"/>
                <a:cs typeface="Arial Narrow"/>
              </a:rPr>
              <a:t>a</a:t>
            </a:r>
            <a:r>
              <a:rPr sz="2400" spc="-5" dirty="0">
                <a:latin typeface="Arial Narrow"/>
                <a:cs typeface="Arial Narrow"/>
              </a:rPr>
              <a:t>lt</a:t>
            </a:r>
            <a:r>
              <a:rPr sz="2400" dirty="0">
                <a:latin typeface="Arial Narrow"/>
                <a:cs typeface="Arial Narrow"/>
              </a:rPr>
              <a:t>h</a:t>
            </a:r>
            <a:r>
              <a:rPr sz="2400" spc="35" dirty="0">
                <a:latin typeface="Arial Narrow"/>
                <a:cs typeface="Arial Narrow"/>
              </a:rPr>
              <a:t> </a:t>
            </a:r>
            <a:r>
              <a:rPr sz="2400" dirty="0">
                <a:latin typeface="Arial Narrow"/>
                <a:cs typeface="Arial Narrow"/>
              </a:rPr>
              <a:t>top</a:t>
            </a:r>
            <a:r>
              <a:rPr sz="2400" spc="-10" dirty="0">
                <a:latin typeface="Arial Narrow"/>
                <a:cs typeface="Arial Narrow"/>
              </a:rPr>
              <a:t>i</a:t>
            </a:r>
            <a:r>
              <a:rPr sz="2400" spc="-5" dirty="0">
                <a:latin typeface="Arial Narrow"/>
                <a:cs typeface="Arial Narrow"/>
              </a:rPr>
              <a:t>c</a:t>
            </a:r>
            <a:r>
              <a:rPr sz="2400" dirty="0">
                <a:latin typeface="Arial Narrow"/>
                <a:cs typeface="Arial Narrow"/>
              </a:rPr>
              <a:t>s</a:t>
            </a:r>
            <a:r>
              <a:rPr sz="2400" spc="20" dirty="0">
                <a:latin typeface="Arial Narrow"/>
                <a:cs typeface="Arial Narrow"/>
              </a:rPr>
              <a:t> </a:t>
            </a:r>
            <a:r>
              <a:rPr sz="2400" spc="-5" dirty="0">
                <a:latin typeface="Arial Narrow"/>
                <a:cs typeface="Arial Narrow"/>
              </a:rPr>
              <a:t>o</a:t>
            </a:r>
            <a:r>
              <a:rPr sz="2400" dirty="0">
                <a:latin typeface="Arial Narrow"/>
                <a:cs typeface="Arial Narrow"/>
              </a:rPr>
              <a:t>f </a:t>
            </a:r>
            <a:r>
              <a:rPr sz="2400" spc="-5" dirty="0">
                <a:latin typeface="Arial Narrow"/>
                <a:cs typeface="Arial Narrow"/>
              </a:rPr>
              <a:t>interest.</a:t>
            </a:r>
            <a:endParaRPr sz="2400" dirty="0">
              <a:latin typeface="Arial Narrow"/>
              <a:cs typeface="Arial Narrow"/>
            </a:endParaRPr>
          </a:p>
          <a:p>
            <a:pPr>
              <a:lnSpc>
                <a:spcPct val="100000"/>
              </a:lnSpc>
              <a:buClr>
                <a:srgbClr val="8085C1"/>
              </a:buClr>
              <a:buFont typeface="Wingdings"/>
              <a:buChar char=""/>
            </a:pPr>
            <a:endParaRPr sz="2400" dirty="0">
              <a:latin typeface="Times New Roman"/>
              <a:cs typeface="Times New Roman"/>
            </a:endParaRPr>
          </a:p>
          <a:p>
            <a:pPr marL="299085" indent="-286385">
              <a:lnSpc>
                <a:spcPct val="100000"/>
              </a:lnSpc>
              <a:spcBef>
                <a:spcPts val="1850"/>
              </a:spcBef>
              <a:buClr>
                <a:srgbClr val="8085C1"/>
              </a:buClr>
              <a:buFont typeface="Wingdings"/>
              <a:buChar char=""/>
              <a:tabLst>
                <a:tab pos="299720" algn="l"/>
              </a:tabLst>
            </a:pPr>
            <a:r>
              <a:rPr sz="2400" b="1" spc="-15" dirty="0">
                <a:latin typeface="Arial Narrow"/>
                <a:cs typeface="Arial Narrow"/>
              </a:rPr>
              <a:t>kp.org/regis</a:t>
            </a:r>
            <a:r>
              <a:rPr sz="2400" b="1" spc="-5" dirty="0">
                <a:latin typeface="Arial Narrow"/>
                <a:cs typeface="Arial Narrow"/>
              </a:rPr>
              <a:t>t</a:t>
            </a:r>
            <a:r>
              <a:rPr sz="2400" b="1" spc="-20" dirty="0">
                <a:latin typeface="Arial Narrow"/>
                <a:cs typeface="Arial Narrow"/>
              </a:rPr>
              <a:t>e</a:t>
            </a:r>
            <a:r>
              <a:rPr sz="2400" b="1" spc="-10" dirty="0">
                <a:latin typeface="Arial Narrow"/>
                <a:cs typeface="Arial Narrow"/>
              </a:rPr>
              <a:t>r-</a:t>
            </a:r>
            <a:r>
              <a:rPr sz="2400" b="1" spc="-5" dirty="0">
                <a:latin typeface="Arial Narrow"/>
                <a:cs typeface="Arial Narrow"/>
              </a:rPr>
              <a:t> </a:t>
            </a:r>
            <a:r>
              <a:rPr sz="2400" spc="-5" dirty="0">
                <a:latin typeface="Arial Narrow"/>
                <a:cs typeface="Arial Narrow"/>
              </a:rPr>
              <a:t>sig</a:t>
            </a:r>
            <a:r>
              <a:rPr sz="2400" dirty="0">
                <a:latin typeface="Arial Narrow"/>
                <a:cs typeface="Arial Narrow"/>
              </a:rPr>
              <a:t>n</a:t>
            </a:r>
            <a:r>
              <a:rPr sz="2400" spc="15" dirty="0">
                <a:latin typeface="Arial Narrow"/>
                <a:cs typeface="Arial Narrow"/>
              </a:rPr>
              <a:t> </a:t>
            </a:r>
            <a:r>
              <a:rPr sz="2400" spc="-5" dirty="0">
                <a:latin typeface="Arial Narrow"/>
                <a:cs typeface="Arial Narrow"/>
              </a:rPr>
              <a:t>u</a:t>
            </a:r>
            <a:r>
              <a:rPr sz="2400" dirty="0">
                <a:latin typeface="Arial Narrow"/>
                <a:cs typeface="Arial Narrow"/>
              </a:rPr>
              <a:t>p</a:t>
            </a:r>
            <a:r>
              <a:rPr sz="2400" spc="5" dirty="0">
                <a:latin typeface="Arial Narrow"/>
                <a:cs typeface="Arial Narrow"/>
              </a:rPr>
              <a:t> </a:t>
            </a:r>
            <a:r>
              <a:rPr sz="2400" spc="-5" dirty="0">
                <a:latin typeface="Arial Narrow"/>
                <a:cs typeface="Arial Narrow"/>
              </a:rPr>
              <a:t>t</a:t>
            </a:r>
            <a:r>
              <a:rPr sz="2400" dirty="0">
                <a:latin typeface="Arial Narrow"/>
                <a:cs typeface="Arial Narrow"/>
              </a:rPr>
              <a:t>o </a:t>
            </a:r>
            <a:r>
              <a:rPr sz="2400" spc="-5" dirty="0">
                <a:latin typeface="Arial Narrow"/>
                <a:cs typeface="Arial Narrow"/>
              </a:rPr>
              <a:t>manag</a:t>
            </a:r>
            <a:r>
              <a:rPr sz="2400" dirty="0">
                <a:latin typeface="Arial Narrow"/>
                <a:cs typeface="Arial Narrow"/>
              </a:rPr>
              <a:t>e</a:t>
            </a:r>
            <a:r>
              <a:rPr sz="2400" spc="30" dirty="0">
                <a:latin typeface="Arial Narrow"/>
                <a:cs typeface="Arial Narrow"/>
              </a:rPr>
              <a:t> </a:t>
            </a:r>
            <a:r>
              <a:rPr sz="2400" spc="-5" dirty="0">
                <a:latin typeface="Arial Narrow"/>
                <a:cs typeface="Arial Narrow"/>
              </a:rPr>
              <a:t>you</a:t>
            </a:r>
            <a:r>
              <a:rPr sz="2400" dirty="0">
                <a:latin typeface="Arial Narrow"/>
                <a:cs typeface="Arial Narrow"/>
              </a:rPr>
              <a:t>r</a:t>
            </a:r>
            <a:r>
              <a:rPr sz="2400" spc="15" dirty="0">
                <a:latin typeface="Arial Narrow"/>
                <a:cs typeface="Arial Narrow"/>
              </a:rPr>
              <a:t> </a:t>
            </a:r>
            <a:r>
              <a:rPr sz="2400" spc="-5" dirty="0">
                <a:latin typeface="Arial Narrow"/>
                <a:cs typeface="Arial Narrow"/>
              </a:rPr>
              <a:t>he</a:t>
            </a:r>
            <a:r>
              <a:rPr sz="2400" spc="-10" dirty="0">
                <a:latin typeface="Arial Narrow"/>
                <a:cs typeface="Arial Narrow"/>
              </a:rPr>
              <a:t>a</a:t>
            </a:r>
            <a:r>
              <a:rPr sz="2400" spc="-5" dirty="0">
                <a:latin typeface="Arial Narrow"/>
                <a:cs typeface="Arial Narrow"/>
              </a:rPr>
              <a:t>lt</a:t>
            </a:r>
            <a:r>
              <a:rPr sz="2400" dirty="0">
                <a:latin typeface="Arial Narrow"/>
                <a:cs typeface="Arial Narrow"/>
              </a:rPr>
              <a:t>h</a:t>
            </a:r>
            <a:r>
              <a:rPr sz="2400" spc="2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5" dirty="0">
                <a:latin typeface="Arial Narrow"/>
                <a:cs typeface="Arial Narrow"/>
              </a:rPr>
              <a:t>more.</a:t>
            </a:r>
            <a:endParaRPr sz="2400" dirty="0">
              <a:latin typeface="Arial Narrow"/>
              <a:cs typeface="Arial Narrow"/>
            </a:endParaRPr>
          </a:p>
        </p:txBody>
      </p:sp>
      <p:sp>
        <p:nvSpPr>
          <p:cNvPr id="4" name="object 4"/>
          <p:cNvSpPr/>
          <p:nvPr/>
        </p:nvSpPr>
        <p:spPr>
          <a:xfrm>
            <a:off x="6286500" y="0"/>
            <a:ext cx="2857500" cy="1905000"/>
          </a:xfrm>
          <a:prstGeom prst="rect">
            <a:avLst/>
          </a:prstGeom>
          <a:blipFill>
            <a:blip r:embed="rId3" cstate="print"/>
            <a:stretch>
              <a:fillRect/>
            </a:stretch>
          </a:blipFill>
        </p:spPr>
        <p:txBody>
          <a:bodyPr wrap="square" lIns="0" tIns="0" rIns="0" bIns="0" rtlCol="0"/>
          <a:lstStyle/>
          <a:p>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7340" y="641861"/>
            <a:ext cx="7545705" cy="1143000"/>
          </a:xfrm>
          <a:prstGeom prst="rect">
            <a:avLst/>
          </a:prstGeom>
        </p:spPr>
        <p:txBody>
          <a:bodyPr vert="horz" wrap="square" lIns="0" tIns="0" rIns="0" bIns="0" rtlCol="0">
            <a:spAutoFit/>
          </a:bodyPr>
          <a:lstStyle/>
          <a:p>
            <a:pPr marL="12700">
              <a:lnSpc>
                <a:spcPct val="100000"/>
              </a:lnSpc>
            </a:pPr>
            <a:r>
              <a:rPr sz="4000" b="1" spc="-25" dirty="0">
                <a:solidFill>
                  <a:srgbClr val="39396D"/>
                </a:solidFill>
                <a:latin typeface="Arial Narrow"/>
                <a:cs typeface="Arial Narrow"/>
              </a:rPr>
              <a:t>New</a:t>
            </a:r>
            <a:r>
              <a:rPr sz="4000" b="1" spc="-5" dirty="0">
                <a:solidFill>
                  <a:srgbClr val="39396D"/>
                </a:solidFill>
                <a:latin typeface="Arial Narrow"/>
                <a:cs typeface="Arial Narrow"/>
              </a:rPr>
              <a:t> </a:t>
            </a:r>
            <a:r>
              <a:rPr sz="4000" b="1" spc="-25" dirty="0">
                <a:solidFill>
                  <a:srgbClr val="39396D"/>
                </a:solidFill>
                <a:latin typeface="Arial Narrow"/>
                <a:cs typeface="Arial Narrow"/>
              </a:rPr>
              <a:t>servic</a:t>
            </a:r>
            <a:r>
              <a:rPr sz="4000" b="1" spc="-20" dirty="0">
                <a:solidFill>
                  <a:srgbClr val="39396D"/>
                </a:solidFill>
                <a:latin typeface="Arial Narrow"/>
                <a:cs typeface="Arial Narrow"/>
              </a:rPr>
              <a:t>e</a:t>
            </a:r>
            <a:r>
              <a:rPr sz="4000" b="1" dirty="0">
                <a:solidFill>
                  <a:srgbClr val="39396D"/>
                </a:solidFill>
                <a:latin typeface="Arial Narrow"/>
                <a:cs typeface="Arial Narrow"/>
              </a:rPr>
              <a:t> </a:t>
            </a:r>
            <a:r>
              <a:rPr sz="4000" b="1" spc="-25" dirty="0">
                <a:solidFill>
                  <a:srgbClr val="39396D"/>
                </a:solidFill>
                <a:latin typeface="Arial Narrow"/>
                <a:cs typeface="Arial Narrow"/>
              </a:rPr>
              <a:t>a</a:t>
            </a:r>
            <a:r>
              <a:rPr sz="4000" b="1" spc="-15" dirty="0">
                <a:solidFill>
                  <a:srgbClr val="39396D"/>
                </a:solidFill>
                <a:latin typeface="Arial Narrow"/>
                <a:cs typeface="Arial Narrow"/>
              </a:rPr>
              <a:t>t</a:t>
            </a:r>
            <a:r>
              <a:rPr sz="4000" b="1" dirty="0">
                <a:solidFill>
                  <a:srgbClr val="39396D"/>
                </a:solidFill>
                <a:latin typeface="Arial Narrow"/>
                <a:cs typeface="Arial Narrow"/>
              </a:rPr>
              <a:t> </a:t>
            </a:r>
            <a:r>
              <a:rPr sz="4000" b="1" spc="-20" dirty="0">
                <a:solidFill>
                  <a:srgbClr val="39396D"/>
                </a:solidFill>
                <a:latin typeface="Arial Narrow"/>
                <a:cs typeface="Arial Narrow"/>
              </a:rPr>
              <a:t>no</a:t>
            </a:r>
            <a:r>
              <a:rPr sz="4000" b="1" spc="-5" dirty="0">
                <a:solidFill>
                  <a:srgbClr val="39396D"/>
                </a:solidFill>
                <a:latin typeface="Arial Narrow"/>
                <a:cs typeface="Arial Narrow"/>
              </a:rPr>
              <a:t> </a:t>
            </a:r>
            <a:r>
              <a:rPr sz="4000" b="1" spc="-20" dirty="0">
                <a:solidFill>
                  <a:srgbClr val="39396D"/>
                </a:solidFill>
                <a:latin typeface="Arial Narrow"/>
                <a:cs typeface="Arial Narrow"/>
              </a:rPr>
              <a:t>extra</a:t>
            </a:r>
            <a:r>
              <a:rPr sz="4000" b="1" dirty="0">
                <a:solidFill>
                  <a:srgbClr val="39396D"/>
                </a:solidFill>
                <a:latin typeface="Arial Narrow"/>
                <a:cs typeface="Arial Narrow"/>
              </a:rPr>
              <a:t> </a:t>
            </a:r>
            <a:r>
              <a:rPr sz="4000" b="1" spc="-25" dirty="0">
                <a:solidFill>
                  <a:srgbClr val="39396D"/>
                </a:solidFill>
                <a:latin typeface="Arial Narrow"/>
                <a:cs typeface="Arial Narrow"/>
              </a:rPr>
              <a:t>charge!</a:t>
            </a:r>
            <a:endParaRPr sz="4000" dirty="0">
              <a:latin typeface="Arial Narrow"/>
              <a:cs typeface="Arial Narrow"/>
            </a:endParaRPr>
          </a:p>
          <a:p>
            <a:pPr marL="12700">
              <a:lnSpc>
                <a:spcPct val="100000"/>
              </a:lnSpc>
            </a:pPr>
            <a:r>
              <a:rPr sz="4000" b="1" spc="-20" dirty="0">
                <a:solidFill>
                  <a:srgbClr val="39396D"/>
                </a:solidFill>
                <a:latin typeface="Arial Narrow"/>
                <a:cs typeface="Arial Narrow"/>
              </a:rPr>
              <a:t>Personal</a:t>
            </a:r>
            <a:r>
              <a:rPr sz="4000" b="1" spc="-10" dirty="0">
                <a:solidFill>
                  <a:srgbClr val="39396D"/>
                </a:solidFill>
                <a:latin typeface="Arial Narrow"/>
                <a:cs typeface="Arial Narrow"/>
              </a:rPr>
              <a:t> </a:t>
            </a:r>
            <a:r>
              <a:rPr sz="4000" b="1" spc="-25" dirty="0">
                <a:solidFill>
                  <a:srgbClr val="39396D"/>
                </a:solidFill>
                <a:latin typeface="Arial Narrow"/>
                <a:cs typeface="Arial Narrow"/>
              </a:rPr>
              <a:t>wellnes</a:t>
            </a:r>
            <a:r>
              <a:rPr sz="4000" b="1" spc="-20" dirty="0">
                <a:solidFill>
                  <a:srgbClr val="39396D"/>
                </a:solidFill>
                <a:latin typeface="Arial Narrow"/>
                <a:cs typeface="Arial Narrow"/>
              </a:rPr>
              <a:t>s</a:t>
            </a:r>
            <a:r>
              <a:rPr sz="4000" b="1" spc="5" dirty="0">
                <a:solidFill>
                  <a:srgbClr val="39396D"/>
                </a:solidFill>
                <a:latin typeface="Arial Narrow"/>
                <a:cs typeface="Arial Narrow"/>
              </a:rPr>
              <a:t> </a:t>
            </a:r>
            <a:r>
              <a:rPr sz="4000" b="1" spc="-25" dirty="0">
                <a:solidFill>
                  <a:srgbClr val="39396D"/>
                </a:solidFill>
                <a:latin typeface="Arial Narrow"/>
                <a:cs typeface="Arial Narrow"/>
              </a:rPr>
              <a:t>coachi</a:t>
            </a:r>
            <a:r>
              <a:rPr sz="4000" b="1" spc="-15" dirty="0">
                <a:solidFill>
                  <a:srgbClr val="39396D"/>
                </a:solidFill>
                <a:latin typeface="Arial Narrow"/>
                <a:cs typeface="Arial Narrow"/>
              </a:rPr>
              <a:t>n</a:t>
            </a:r>
            <a:r>
              <a:rPr sz="4000" b="1" spc="-20" dirty="0">
                <a:solidFill>
                  <a:srgbClr val="39396D"/>
                </a:solidFill>
                <a:latin typeface="Arial Narrow"/>
                <a:cs typeface="Arial Narrow"/>
              </a:rPr>
              <a:t>g</a:t>
            </a:r>
            <a:r>
              <a:rPr sz="4000" b="1" spc="-5" dirty="0">
                <a:solidFill>
                  <a:srgbClr val="39396D"/>
                </a:solidFill>
                <a:latin typeface="Arial Narrow"/>
                <a:cs typeface="Arial Narrow"/>
              </a:rPr>
              <a:t> </a:t>
            </a:r>
            <a:r>
              <a:rPr sz="4000" b="1" spc="-20" dirty="0">
                <a:solidFill>
                  <a:srgbClr val="39396D"/>
                </a:solidFill>
                <a:latin typeface="Arial Narrow"/>
                <a:cs typeface="Arial Narrow"/>
              </a:rPr>
              <a:t>by</a:t>
            </a:r>
            <a:r>
              <a:rPr sz="4000" b="1" spc="-5" dirty="0">
                <a:solidFill>
                  <a:srgbClr val="39396D"/>
                </a:solidFill>
                <a:latin typeface="Arial Narrow"/>
                <a:cs typeface="Arial Narrow"/>
              </a:rPr>
              <a:t> </a:t>
            </a:r>
            <a:r>
              <a:rPr sz="4000" b="1" spc="-20" dirty="0">
                <a:solidFill>
                  <a:srgbClr val="39396D"/>
                </a:solidFill>
                <a:latin typeface="Arial Narrow"/>
                <a:cs typeface="Arial Narrow"/>
              </a:rPr>
              <a:t>phone</a:t>
            </a:r>
            <a:endParaRPr sz="4000" dirty="0">
              <a:latin typeface="Arial Narrow"/>
              <a:cs typeface="Arial Narrow"/>
            </a:endParaRPr>
          </a:p>
        </p:txBody>
      </p:sp>
      <p:sp>
        <p:nvSpPr>
          <p:cNvPr id="3" name="object 3"/>
          <p:cNvSpPr txBox="1"/>
          <p:nvPr/>
        </p:nvSpPr>
        <p:spPr>
          <a:xfrm>
            <a:off x="917244" y="2072813"/>
            <a:ext cx="7385684" cy="3538854"/>
          </a:xfrm>
          <a:prstGeom prst="rect">
            <a:avLst/>
          </a:prstGeom>
        </p:spPr>
        <p:txBody>
          <a:bodyPr vert="horz" wrap="square" lIns="0" tIns="0" rIns="0" bIns="0" rtlCol="0">
            <a:spAutoFit/>
          </a:bodyPr>
          <a:lstStyle/>
          <a:p>
            <a:pPr marL="469265" marR="5080" indent="-456565">
              <a:lnSpc>
                <a:spcPct val="100000"/>
              </a:lnSpc>
              <a:buFont typeface="Wingdings"/>
              <a:buChar char=""/>
              <a:tabLst>
                <a:tab pos="469900" algn="l"/>
              </a:tabLst>
            </a:pPr>
            <a:r>
              <a:rPr sz="2800" b="1" spc="-65" dirty="0">
                <a:latin typeface="Arial Narrow"/>
                <a:cs typeface="Arial Narrow"/>
              </a:rPr>
              <a:t>W</a:t>
            </a:r>
            <a:r>
              <a:rPr sz="2800" b="1" spc="-20" dirty="0">
                <a:latin typeface="Arial Narrow"/>
                <a:cs typeface="Arial Narrow"/>
              </a:rPr>
              <a:t>ellne</a:t>
            </a:r>
            <a:r>
              <a:rPr sz="2800" b="1" spc="-25" dirty="0">
                <a:latin typeface="Arial Narrow"/>
                <a:cs typeface="Arial Narrow"/>
              </a:rPr>
              <a:t>s</a:t>
            </a:r>
            <a:r>
              <a:rPr sz="2800" b="1" spc="-15" dirty="0">
                <a:latin typeface="Arial Narrow"/>
                <a:cs typeface="Arial Narrow"/>
              </a:rPr>
              <a:t>s</a:t>
            </a:r>
            <a:r>
              <a:rPr sz="2800" b="1" spc="-5" dirty="0">
                <a:latin typeface="Arial Narrow"/>
                <a:cs typeface="Arial Narrow"/>
              </a:rPr>
              <a:t> </a:t>
            </a:r>
            <a:r>
              <a:rPr sz="2800" b="1" spc="-20" dirty="0">
                <a:latin typeface="Arial Narrow"/>
                <a:cs typeface="Arial Narrow"/>
              </a:rPr>
              <a:t>coachin</a:t>
            </a:r>
            <a:r>
              <a:rPr sz="2800" b="1" spc="-15" dirty="0">
                <a:latin typeface="Arial Narrow"/>
                <a:cs typeface="Arial Narrow"/>
              </a:rPr>
              <a:t>g</a:t>
            </a:r>
            <a:r>
              <a:rPr sz="2800" b="1" spc="5" dirty="0">
                <a:latin typeface="Arial Narrow"/>
                <a:cs typeface="Arial Narrow"/>
              </a:rPr>
              <a:t> </a:t>
            </a:r>
            <a:r>
              <a:rPr sz="2800" b="1" spc="-15" dirty="0">
                <a:latin typeface="Arial Narrow"/>
                <a:cs typeface="Arial Narrow"/>
              </a:rPr>
              <a:t>is</a:t>
            </a:r>
            <a:r>
              <a:rPr sz="2800" b="1" spc="-5" dirty="0">
                <a:latin typeface="Arial Narrow"/>
                <a:cs typeface="Arial Narrow"/>
              </a:rPr>
              <a:t> </a:t>
            </a:r>
            <a:r>
              <a:rPr sz="2800" b="1" spc="-15" dirty="0">
                <a:latin typeface="Arial Narrow"/>
                <a:cs typeface="Arial Narrow"/>
              </a:rPr>
              <a:t>a</a:t>
            </a:r>
            <a:r>
              <a:rPr sz="2800" b="1" spc="-5" dirty="0">
                <a:latin typeface="Arial Narrow"/>
                <a:cs typeface="Arial Narrow"/>
              </a:rPr>
              <a:t> </a:t>
            </a:r>
            <a:r>
              <a:rPr sz="2800" b="1" spc="-20" dirty="0">
                <a:latin typeface="Arial Narrow"/>
                <a:cs typeface="Arial Narrow"/>
              </a:rPr>
              <a:t>se</a:t>
            </a:r>
            <a:r>
              <a:rPr sz="2800" b="1" spc="-25" dirty="0">
                <a:latin typeface="Arial Narrow"/>
                <a:cs typeface="Arial Narrow"/>
              </a:rPr>
              <a:t>r</a:t>
            </a:r>
            <a:r>
              <a:rPr sz="2800" b="1" spc="-20" dirty="0">
                <a:latin typeface="Arial Narrow"/>
                <a:cs typeface="Arial Narrow"/>
              </a:rPr>
              <a:t>vic</a:t>
            </a:r>
            <a:r>
              <a:rPr sz="2800" b="1" spc="-15" dirty="0">
                <a:latin typeface="Arial Narrow"/>
                <a:cs typeface="Arial Narrow"/>
              </a:rPr>
              <a:t>e</a:t>
            </a:r>
            <a:r>
              <a:rPr sz="2800" b="1" spc="-5" dirty="0">
                <a:latin typeface="Arial Narrow"/>
                <a:cs typeface="Arial Narrow"/>
              </a:rPr>
              <a:t> </a:t>
            </a:r>
            <a:r>
              <a:rPr sz="2800" b="1" spc="-15" dirty="0">
                <a:latin typeface="Arial Narrow"/>
                <a:cs typeface="Arial Narrow"/>
              </a:rPr>
              <a:t>provided to</a:t>
            </a:r>
            <a:r>
              <a:rPr sz="2800" b="1" spc="-5" dirty="0">
                <a:latin typeface="Arial Narrow"/>
                <a:cs typeface="Arial Narrow"/>
              </a:rPr>
              <a:t> </a:t>
            </a:r>
            <a:r>
              <a:rPr sz="2800" b="1" spc="-15" dirty="0">
                <a:latin typeface="Arial Narrow"/>
                <a:cs typeface="Arial Narrow"/>
              </a:rPr>
              <a:t>Kaiser P</a:t>
            </a:r>
            <a:r>
              <a:rPr sz="2800" b="1" spc="-25" dirty="0">
                <a:latin typeface="Arial Narrow"/>
                <a:cs typeface="Arial Narrow"/>
              </a:rPr>
              <a:t>e</a:t>
            </a:r>
            <a:r>
              <a:rPr sz="2800" b="1" spc="-15" dirty="0">
                <a:latin typeface="Arial Narrow"/>
                <a:cs typeface="Arial Narrow"/>
              </a:rPr>
              <a:t>rmanente</a:t>
            </a:r>
            <a:r>
              <a:rPr sz="2800" b="1" dirty="0">
                <a:latin typeface="Arial Narrow"/>
                <a:cs typeface="Arial Narrow"/>
              </a:rPr>
              <a:t> </a:t>
            </a:r>
            <a:r>
              <a:rPr sz="2800" b="1" spc="-15" dirty="0">
                <a:latin typeface="Arial Narrow"/>
                <a:cs typeface="Arial Narrow"/>
              </a:rPr>
              <a:t>members</a:t>
            </a:r>
            <a:r>
              <a:rPr sz="2800" b="1" spc="-5" dirty="0">
                <a:latin typeface="Arial Narrow"/>
                <a:cs typeface="Arial Narrow"/>
              </a:rPr>
              <a:t> </a:t>
            </a:r>
            <a:r>
              <a:rPr sz="2800" b="1" spc="-15" dirty="0">
                <a:latin typeface="Arial Narrow"/>
                <a:cs typeface="Arial Narrow"/>
              </a:rPr>
              <a:t>through</a:t>
            </a:r>
            <a:r>
              <a:rPr sz="2800" b="1" spc="-25" dirty="0">
                <a:latin typeface="Arial Narrow"/>
                <a:cs typeface="Arial Narrow"/>
              </a:rPr>
              <a:t> </a:t>
            </a:r>
            <a:r>
              <a:rPr sz="2800" b="1" spc="-20" dirty="0">
                <a:latin typeface="Arial Narrow"/>
                <a:cs typeface="Arial Narrow"/>
              </a:rPr>
              <a:t>convenien</a:t>
            </a:r>
            <a:r>
              <a:rPr sz="2800" b="1" spc="-10" dirty="0">
                <a:latin typeface="Arial Narrow"/>
                <a:cs typeface="Arial Narrow"/>
              </a:rPr>
              <a:t>t </a:t>
            </a:r>
            <a:r>
              <a:rPr sz="2800" b="1" spc="-15" dirty="0">
                <a:latin typeface="Arial Narrow"/>
                <a:cs typeface="Arial Narrow"/>
              </a:rPr>
              <a:t>ph</a:t>
            </a:r>
            <a:r>
              <a:rPr sz="2800" b="1" spc="-10" dirty="0">
                <a:latin typeface="Arial Narrow"/>
                <a:cs typeface="Arial Narrow"/>
              </a:rPr>
              <a:t>o</a:t>
            </a:r>
            <a:r>
              <a:rPr sz="2800" b="1" spc="-15" dirty="0">
                <a:latin typeface="Arial Narrow"/>
                <a:cs typeface="Arial Narrow"/>
              </a:rPr>
              <a:t>ne</a:t>
            </a:r>
            <a:r>
              <a:rPr sz="2800" b="1" spc="-10" dirty="0">
                <a:latin typeface="Arial Narrow"/>
                <a:cs typeface="Arial Narrow"/>
              </a:rPr>
              <a:t> </a:t>
            </a:r>
            <a:r>
              <a:rPr sz="2800" b="1" spc="-20" dirty="0">
                <a:latin typeface="Arial Narrow"/>
                <a:cs typeface="Arial Narrow"/>
              </a:rPr>
              <a:t>se</a:t>
            </a:r>
            <a:r>
              <a:rPr sz="2800" b="1" spc="-30" dirty="0">
                <a:latin typeface="Arial Narrow"/>
                <a:cs typeface="Arial Narrow"/>
              </a:rPr>
              <a:t>s</a:t>
            </a:r>
            <a:r>
              <a:rPr sz="2800" b="1" spc="-20" dirty="0">
                <a:latin typeface="Arial Narrow"/>
                <a:cs typeface="Arial Narrow"/>
              </a:rPr>
              <a:t>sions.</a:t>
            </a:r>
            <a:endParaRPr sz="2800" dirty="0">
              <a:latin typeface="Arial Narrow"/>
              <a:cs typeface="Arial Narrow"/>
            </a:endParaRPr>
          </a:p>
          <a:p>
            <a:pPr>
              <a:lnSpc>
                <a:spcPct val="100000"/>
              </a:lnSpc>
              <a:spcBef>
                <a:spcPts val="46"/>
              </a:spcBef>
              <a:buFont typeface="Wingdings"/>
              <a:buChar char=""/>
            </a:pPr>
            <a:endParaRPr sz="4050" dirty="0">
              <a:latin typeface="Times New Roman"/>
              <a:cs typeface="Times New Roman"/>
            </a:endParaRPr>
          </a:p>
          <a:p>
            <a:pPr marL="469265" marR="251460" indent="-456565">
              <a:lnSpc>
                <a:spcPct val="100000"/>
              </a:lnSpc>
              <a:buFont typeface="Wingdings"/>
              <a:buChar char=""/>
              <a:tabLst>
                <a:tab pos="469900" algn="l"/>
              </a:tabLst>
            </a:pPr>
            <a:r>
              <a:rPr sz="2800" b="1" spc="-20" dirty="0">
                <a:latin typeface="Arial Narrow"/>
                <a:cs typeface="Arial Narrow"/>
              </a:rPr>
              <a:t>A</a:t>
            </a:r>
            <a:r>
              <a:rPr sz="2800" b="1" spc="-80" dirty="0">
                <a:latin typeface="Arial Narrow"/>
                <a:cs typeface="Arial Narrow"/>
              </a:rPr>
              <a:t> </a:t>
            </a:r>
            <a:r>
              <a:rPr sz="2800" b="1" spc="-20" dirty="0">
                <a:latin typeface="Arial Narrow"/>
                <a:cs typeface="Arial Narrow"/>
              </a:rPr>
              <a:t>wellnes</a:t>
            </a:r>
            <a:r>
              <a:rPr sz="2800" b="1" spc="-15" dirty="0">
                <a:latin typeface="Arial Narrow"/>
                <a:cs typeface="Arial Narrow"/>
              </a:rPr>
              <a:t>s</a:t>
            </a:r>
            <a:r>
              <a:rPr sz="2800" b="1" spc="5" dirty="0">
                <a:latin typeface="Arial Narrow"/>
                <a:cs typeface="Arial Narrow"/>
              </a:rPr>
              <a:t> </a:t>
            </a:r>
            <a:r>
              <a:rPr sz="2800" b="1" spc="-20" dirty="0">
                <a:latin typeface="Arial Narrow"/>
                <a:cs typeface="Arial Narrow"/>
              </a:rPr>
              <a:t>coac</a:t>
            </a:r>
            <a:r>
              <a:rPr sz="2800" b="1" spc="-15" dirty="0">
                <a:latin typeface="Arial Narrow"/>
                <a:cs typeface="Arial Narrow"/>
              </a:rPr>
              <a:t>h</a:t>
            </a:r>
            <a:r>
              <a:rPr sz="2800" b="1" dirty="0">
                <a:latin typeface="Arial Narrow"/>
                <a:cs typeface="Arial Narrow"/>
              </a:rPr>
              <a:t> </a:t>
            </a:r>
            <a:r>
              <a:rPr sz="2800" b="1" spc="-15" dirty="0">
                <a:latin typeface="Arial Narrow"/>
                <a:cs typeface="Arial Narrow"/>
              </a:rPr>
              <a:t>gives</a:t>
            </a:r>
            <a:r>
              <a:rPr sz="2800" b="1" spc="-5" dirty="0">
                <a:latin typeface="Arial Narrow"/>
                <a:cs typeface="Arial Narrow"/>
              </a:rPr>
              <a:t> </a:t>
            </a:r>
            <a:r>
              <a:rPr sz="2800" b="1" spc="-20" dirty="0">
                <a:latin typeface="Arial Narrow"/>
                <a:cs typeface="Arial Narrow"/>
              </a:rPr>
              <a:t>yo</a:t>
            </a:r>
            <a:r>
              <a:rPr sz="2800" b="1" spc="-15" dirty="0">
                <a:latin typeface="Arial Narrow"/>
                <a:cs typeface="Arial Narrow"/>
              </a:rPr>
              <a:t>u</a:t>
            </a:r>
            <a:r>
              <a:rPr sz="2800" b="1" spc="-5" dirty="0">
                <a:latin typeface="Arial Narrow"/>
                <a:cs typeface="Arial Narrow"/>
              </a:rPr>
              <a:t> </a:t>
            </a:r>
            <a:r>
              <a:rPr sz="2800" b="1" spc="-15" dirty="0">
                <a:latin typeface="Arial Narrow"/>
                <a:cs typeface="Arial Narrow"/>
              </a:rPr>
              <a:t>pe</a:t>
            </a:r>
            <a:r>
              <a:rPr sz="2800" b="1" spc="-25" dirty="0">
                <a:latin typeface="Arial Narrow"/>
                <a:cs typeface="Arial Narrow"/>
              </a:rPr>
              <a:t>r</a:t>
            </a:r>
            <a:r>
              <a:rPr sz="2800" b="1" spc="-20" dirty="0">
                <a:latin typeface="Arial Narrow"/>
                <a:cs typeface="Arial Narrow"/>
              </a:rPr>
              <a:t>sona</a:t>
            </a:r>
            <a:r>
              <a:rPr sz="2800" b="1" spc="-10" dirty="0">
                <a:latin typeface="Arial Narrow"/>
                <a:cs typeface="Arial Narrow"/>
              </a:rPr>
              <a:t>l</a:t>
            </a:r>
            <a:r>
              <a:rPr sz="2800" b="1" dirty="0">
                <a:latin typeface="Arial Narrow"/>
                <a:cs typeface="Arial Narrow"/>
              </a:rPr>
              <a:t> </a:t>
            </a:r>
            <a:r>
              <a:rPr sz="2800" b="1" spc="-20" dirty="0">
                <a:latin typeface="Arial Narrow"/>
                <a:cs typeface="Arial Narrow"/>
              </a:rPr>
              <a:t>suppor</a:t>
            </a:r>
            <a:r>
              <a:rPr sz="2800" b="1" spc="-10" dirty="0">
                <a:latin typeface="Arial Narrow"/>
                <a:cs typeface="Arial Narrow"/>
              </a:rPr>
              <a:t>t</a:t>
            </a:r>
            <a:r>
              <a:rPr sz="2800" b="1" dirty="0">
                <a:latin typeface="Arial Narrow"/>
                <a:cs typeface="Arial Narrow"/>
              </a:rPr>
              <a:t> </a:t>
            </a:r>
            <a:r>
              <a:rPr sz="2800" b="1" spc="-15" dirty="0">
                <a:latin typeface="Arial Narrow"/>
                <a:cs typeface="Arial Narrow"/>
              </a:rPr>
              <a:t>to help</a:t>
            </a:r>
            <a:r>
              <a:rPr sz="2800" b="1" spc="-5" dirty="0">
                <a:latin typeface="Arial Narrow"/>
                <a:cs typeface="Arial Narrow"/>
              </a:rPr>
              <a:t> </a:t>
            </a:r>
            <a:r>
              <a:rPr sz="2800" b="1" spc="-20" dirty="0">
                <a:latin typeface="Arial Narrow"/>
                <a:cs typeface="Arial Narrow"/>
              </a:rPr>
              <a:t>yo</a:t>
            </a:r>
            <a:r>
              <a:rPr sz="2800" b="1" spc="-15" dirty="0">
                <a:latin typeface="Arial Narrow"/>
                <a:cs typeface="Arial Narrow"/>
              </a:rPr>
              <a:t>u</a:t>
            </a:r>
            <a:r>
              <a:rPr sz="2800" b="1" spc="-5" dirty="0">
                <a:latin typeface="Arial Narrow"/>
                <a:cs typeface="Arial Narrow"/>
              </a:rPr>
              <a:t> </a:t>
            </a:r>
            <a:r>
              <a:rPr sz="2800" b="1" spc="-20" dirty="0">
                <a:latin typeface="Arial Narrow"/>
                <a:cs typeface="Arial Narrow"/>
              </a:rPr>
              <a:t>achiev</a:t>
            </a:r>
            <a:r>
              <a:rPr sz="2800" b="1" spc="-15" dirty="0">
                <a:latin typeface="Arial Narrow"/>
                <a:cs typeface="Arial Narrow"/>
              </a:rPr>
              <a:t>e</a:t>
            </a:r>
            <a:r>
              <a:rPr sz="2800" b="1" spc="-5" dirty="0">
                <a:latin typeface="Arial Narrow"/>
                <a:cs typeface="Arial Narrow"/>
              </a:rPr>
              <a:t> </a:t>
            </a:r>
            <a:r>
              <a:rPr sz="2800" b="1" spc="-20" dirty="0">
                <a:latin typeface="Arial Narrow"/>
                <a:cs typeface="Arial Narrow"/>
              </a:rPr>
              <a:t>you</a:t>
            </a:r>
            <a:r>
              <a:rPr sz="2800" b="1" spc="-10" dirty="0">
                <a:latin typeface="Arial Narrow"/>
                <a:cs typeface="Arial Narrow"/>
              </a:rPr>
              <a:t>r</a:t>
            </a:r>
            <a:r>
              <a:rPr sz="2800" b="1" spc="-15" dirty="0">
                <a:latin typeface="Arial Narrow"/>
                <a:cs typeface="Arial Narrow"/>
              </a:rPr>
              <a:t> </a:t>
            </a:r>
            <a:r>
              <a:rPr sz="2800" b="1" spc="-20" dirty="0">
                <a:latin typeface="Arial Narrow"/>
                <a:cs typeface="Arial Narrow"/>
              </a:rPr>
              <a:t>wellnes</a:t>
            </a:r>
            <a:r>
              <a:rPr sz="2800" b="1" spc="-15" dirty="0">
                <a:latin typeface="Arial Narrow"/>
                <a:cs typeface="Arial Narrow"/>
              </a:rPr>
              <a:t>s</a:t>
            </a:r>
            <a:r>
              <a:rPr sz="2800" b="1" spc="5" dirty="0">
                <a:latin typeface="Arial Narrow"/>
                <a:cs typeface="Arial Narrow"/>
              </a:rPr>
              <a:t> </a:t>
            </a:r>
            <a:r>
              <a:rPr sz="2800" b="1" spc="-15" dirty="0">
                <a:latin typeface="Arial Narrow"/>
                <a:cs typeface="Arial Narrow"/>
              </a:rPr>
              <a:t>g</a:t>
            </a:r>
            <a:r>
              <a:rPr sz="2800" b="1" spc="-10" dirty="0">
                <a:latin typeface="Arial Narrow"/>
                <a:cs typeface="Arial Narrow"/>
              </a:rPr>
              <a:t>o</a:t>
            </a:r>
            <a:r>
              <a:rPr sz="2800" b="1" spc="-20" dirty="0">
                <a:latin typeface="Arial Narrow"/>
                <a:cs typeface="Arial Narrow"/>
              </a:rPr>
              <a:t>als</a:t>
            </a:r>
            <a:r>
              <a:rPr sz="2800" b="1" spc="-10" dirty="0">
                <a:latin typeface="Arial Narrow"/>
                <a:cs typeface="Arial Narrow"/>
              </a:rPr>
              <a:t>.</a:t>
            </a:r>
            <a:r>
              <a:rPr sz="2800" b="1" spc="-50" dirty="0">
                <a:latin typeface="Arial Narrow"/>
                <a:cs typeface="Arial Narrow"/>
              </a:rPr>
              <a:t> </a:t>
            </a:r>
            <a:r>
              <a:rPr sz="2800" b="1" spc="-195" dirty="0">
                <a:latin typeface="Arial Narrow"/>
                <a:cs typeface="Arial Narrow"/>
              </a:rPr>
              <a:t>Y</a:t>
            </a:r>
            <a:r>
              <a:rPr sz="2800" b="1" spc="-15" dirty="0">
                <a:latin typeface="Arial Narrow"/>
                <a:cs typeface="Arial Narrow"/>
              </a:rPr>
              <a:t>ou</a:t>
            </a:r>
            <a:r>
              <a:rPr sz="2800" b="1" spc="10" dirty="0">
                <a:latin typeface="Arial Narrow"/>
                <a:cs typeface="Arial Narrow"/>
              </a:rPr>
              <a:t> </a:t>
            </a:r>
            <a:r>
              <a:rPr sz="2800" b="1" spc="-20" dirty="0">
                <a:latin typeface="Arial Narrow"/>
                <a:cs typeface="Arial Narrow"/>
              </a:rPr>
              <a:t>can chec</a:t>
            </a:r>
            <a:r>
              <a:rPr sz="2800" b="1" spc="-15" dirty="0">
                <a:latin typeface="Arial Narrow"/>
                <a:cs typeface="Arial Narrow"/>
              </a:rPr>
              <a:t>k</a:t>
            </a:r>
            <a:r>
              <a:rPr sz="2800" b="1" spc="-5" dirty="0">
                <a:latin typeface="Arial Narrow"/>
                <a:cs typeface="Arial Narrow"/>
              </a:rPr>
              <a:t> </a:t>
            </a:r>
            <a:r>
              <a:rPr sz="2800" b="1" spc="-15" dirty="0">
                <a:latin typeface="Arial Narrow"/>
                <a:cs typeface="Arial Narrow"/>
              </a:rPr>
              <a:t>in</a:t>
            </a:r>
            <a:r>
              <a:rPr sz="2800" b="1" spc="-5" dirty="0">
                <a:latin typeface="Arial Narrow"/>
                <a:cs typeface="Arial Narrow"/>
              </a:rPr>
              <a:t> </a:t>
            </a:r>
            <a:r>
              <a:rPr sz="2800" b="1" spc="-20" dirty="0">
                <a:latin typeface="Arial Narrow"/>
                <a:cs typeface="Arial Narrow"/>
              </a:rPr>
              <a:t>wit</a:t>
            </a:r>
            <a:r>
              <a:rPr sz="2800" b="1" spc="-15" dirty="0">
                <a:latin typeface="Arial Narrow"/>
                <a:cs typeface="Arial Narrow"/>
              </a:rPr>
              <a:t>h</a:t>
            </a:r>
            <a:r>
              <a:rPr sz="2800" b="1" spc="-10" dirty="0">
                <a:latin typeface="Arial Narrow"/>
                <a:cs typeface="Arial Narrow"/>
              </a:rPr>
              <a:t> </a:t>
            </a:r>
            <a:r>
              <a:rPr sz="2800" b="1" spc="-20" dirty="0">
                <a:latin typeface="Arial Narrow"/>
                <a:cs typeface="Arial Narrow"/>
              </a:rPr>
              <a:t>you</a:t>
            </a:r>
            <a:r>
              <a:rPr sz="2800" b="1" spc="-10" dirty="0">
                <a:latin typeface="Arial Narrow"/>
                <a:cs typeface="Arial Narrow"/>
              </a:rPr>
              <a:t>r</a:t>
            </a:r>
            <a:r>
              <a:rPr sz="2800" b="1" dirty="0">
                <a:latin typeface="Arial Narrow"/>
                <a:cs typeface="Arial Narrow"/>
              </a:rPr>
              <a:t> </a:t>
            </a:r>
            <a:r>
              <a:rPr sz="2800" b="1" spc="-20" dirty="0">
                <a:latin typeface="Arial Narrow"/>
                <a:cs typeface="Arial Narrow"/>
              </a:rPr>
              <a:t>coac</a:t>
            </a:r>
            <a:r>
              <a:rPr sz="2800" b="1" spc="-15" dirty="0">
                <a:latin typeface="Arial Narrow"/>
                <a:cs typeface="Arial Narrow"/>
              </a:rPr>
              <a:t>h</a:t>
            </a:r>
            <a:r>
              <a:rPr sz="2800" b="1" dirty="0">
                <a:latin typeface="Arial Narrow"/>
                <a:cs typeface="Arial Narrow"/>
              </a:rPr>
              <a:t> </a:t>
            </a:r>
            <a:r>
              <a:rPr sz="2800" b="1" spc="-25" dirty="0">
                <a:latin typeface="Arial Narrow"/>
                <a:cs typeface="Arial Narrow"/>
              </a:rPr>
              <a:t>a</a:t>
            </a:r>
            <a:r>
              <a:rPr sz="2800" b="1" spc="-15" dirty="0">
                <a:latin typeface="Arial Narrow"/>
                <a:cs typeface="Arial Narrow"/>
              </a:rPr>
              <a:t>s</a:t>
            </a:r>
            <a:r>
              <a:rPr sz="2800" b="1" spc="-5" dirty="0">
                <a:latin typeface="Arial Narrow"/>
                <a:cs typeface="Arial Narrow"/>
              </a:rPr>
              <a:t> </a:t>
            </a:r>
            <a:r>
              <a:rPr sz="2800" b="1" spc="-10" dirty="0">
                <a:latin typeface="Arial Narrow"/>
                <a:cs typeface="Arial Narrow"/>
              </a:rPr>
              <a:t>n</a:t>
            </a:r>
            <a:r>
              <a:rPr sz="2800" b="1" spc="-20" dirty="0">
                <a:latin typeface="Arial Narrow"/>
                <a:cs typeface="Arial Narrow"/>
              </a:rPr>
              <a:t>eede</a:t>
            </a:r>
            <a:r>
              <a:rPr sz="2800" b="1" spc="-15" dirty="0">
                <a:latin typeface="Arial Narrow"/>
                <a:cs typeface="Arial Narrow"/>
              </a:rPr>
              <a:t>d</a:t>
            </a:r>
            <a:r>
              <a:rPr sz="2800" b="1" dirty="0">
                <a:latin typeface="Arial Narrow"/>
                <a:cs typeface="Arial Narrow"/>
              </a:rPr>
              <a:t> </a:t>
            </a:r>
            <a:r>
              <a:rPr sz="2800" b="1" spc="-15" dirty="0">
                <a:latin typeface="Arial Narrow"/>
                <a:cs typeface="Arial Narrow"/>
              </a:rPr>
              <a:t>to</a:t>
            </a:r>
            <a:r>
              <a:rPr sz="2800" b="1" spc="-10" dirty="0">
                <a:latin typeface="Arial Narrow"/>
                <a:cs typeface="Arial Narrow"/>
              </a:rPr>
              <a:t> </a:t>
            </a:r>
            <a:r>
              <a:rPr sz="2800" b="1" spc="-15" dirty="0">
                <a:latin typeface="Arial Narrow"/>
                <a:cs typeface="Arial Narrow"/>
              </a:rPr>
              <a:t>get</a:t>
            </a:r>
            <a:r>
              <a:rPr sz="2800" b="1" spc="-10" dirty="0">
                <a:latin typeface="Arial Narrow"/>
                <a:cs typeface="Arial Narrow"/>
              </a:rPr>
              <a:t> </a:t>
            </a:r>
            <a:r>
              <a:rPr sz="2800" b="1" spc="-15" dirty="0">
                <a:latin typeface="Arial Narrow"/>
                <a:cs typeface="Arial Narrow"/>
              </a:rPr>
              <a:t>the help</a:t>
            </a:r>
            <a:r>
              <a:rPr sz="2800" b="1" spc="-5" dirty="0">
                <a:latin typeface="Arial Narrow"/>
                <a:cs typeface="Arial Narrow"/>
              </a:rPr>
              <a:t> </a:t>
            </a:r>
            <a:r>
              <a:rPr sz="2800" b="1" spc="-20" dirty="0">
                <a:latin typeface="Arial Narrow"/>
                <a:cs typeface="Arial Narrow"/>
              </a:rPr>
              <a:t>yo</a:t>
            </a:r>
            <a:r>
              <a:rPr sz="2800" b="1" spc="-15" dirty="0">
                <a:latin typeface="Arial Narrow"/>
                <a:cs typeface="Arial Narrow"/>
              </a:rPr>
              <a:t>u</a:t>
            </a:r>
            <a:r>
              <a:rPr sz="2800" b="1" spc="-5" dirty="0">
                <a:latin typeface="Arial Narrow"/>
                <a:cs typeface="Arial Narrow"/>
              </a:rPr>
              <a:t> </a:t>
            </a:r>
            <a:r>
              <a:rPr sz="2800" b="1" spc="-15" dirty="0">
                <a:latin typeface="Arial Narrow"/>
                <a:cs typeface="Arial Narrow"/>
              </a:rPr>
              <a:t>need</a:t>
            </a:r>
            <a:r>
              <a:rPr sz="2800" b="1" spc="-5" dirty="0">
                <a:latin typeface="Arial Narrow"/>
                <a:cs typeface="Arial Narrow"/>
              </a:rPr>
              <a:t> </a:t>
            </a:r>
            <a:r>
              <a:rPr sz="2800" b="1" spc="-15" dirty="0">
                <a:latin typeface="Arial Narrow"/>
                <a:cs typeface="Arial Narrow"/>
              </a:rPr>
              <a:t>to</a:t>
            </a:r>
            <a:r>
              <a:rPr sz="2800" b="1" spc="-10" dirty="0">
                <a:latin typeface="Arial Narrow"/>
                <a:cs typeface="Arial Narrow"/>
              </a:rPr>
              <a:t> </a:t>
            </a:r>
            <a:r>
              <a:rPr sz="2800" b="1" spc="-20" dirty="0">
                <a:latin typeface="Arial Narrow"/>
                <a:cs typeface="Arial Narrow"/>
              </a:rPr>
              <a:t>sta</a:t>
            </a:r>
            <a:r>
              <a:rPr sz="2800" b="1" spc="-15" dirty="0">
                <a:latin typeface="Arial Narrow"/>
                <a:cs typeface="Arial Narrow"/>
              </a:rPr>
              <a:t>y</a:t>
            </a:r>
            <a:r>
              <a:rPr sz="2800" b="1" spc="-5" dirty="0">
                <a:latin typeface="Arial Narrow"/>
                <a:cs typeface="Arial Narrow"/>
              </a:rPr>
              <a:t> </a:t>
            </a:r>
            <a:r>
              <a:rPr sz="2800" b="1" spc="-15" dirty="0">
                <a:latin typeface="Arial Narrow"/>
                <a:cs typeface="Arial Narrow"/>
              </a:rPr>
              <a:t>on</a:t>
            </a:r>
            <a:r>
              <a:rPr sz="2800" b="1" spc="-5" dirty="0">
                <a:latin typeface="Arial Narrow"/>
                <a:cs typeface="Arial Narrow"/>
              </a:rPr>
              <a:t> </a:t>
            </a:r>
            <a:r>
              <a:rPr sz="2800" b="1" spc="-15" dirty="0">
                <a:latin typeface="Arial Narrow"/>
                <a:cs typeface="Arial Narrow"/>
              </a:rPr>
              <a:t>trac</a:t>
            </a:r>
            <a:r>
              <a:rPr sz="2800" b="1" spc="-25" dirty="0">
                <a:latin typeface="Arial Narrow"/>
                <a:cs typeface="Arial Narrow"/>
              </a:rPr>
              <a:t>k</a:t>
            </a:r>
            <a:r>
              <a:rPr sz="2800" b="1" spc="-10" dirty="0">
                <a:latin typeface="Arial Narrow"/>
                <a:cs typeface="Arial Narrow"/>
              </a:rPr>
              <a:t>.</a:t>
            </a:r>
            <a:endParaRPr sz="2800" dirty="0">
              <a:latin typeface="Arial Narrow"/>
              <a:cs typeface="Arial Narrow"/>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6613" y="794510"/>
            <a:ext cx="3702050" cy="533400"/>
          </a:xfrm>
          <a:prstGeom prst="rect">
            <a:avLst/>
          </a:prstGeom>
        </p:spPr>
        <p:txBody>
          <a:bodyPr vert="horz" wrap="square" lIns="0" tIns="0" rIns="0" bIns="0" rtlCol="0">
            <a:spAutoFit/>
          </a:bodyPr>
          <a:lstStyle/>
          <a:p>
            <a:pPr marL="12700">
              <a:lnSpc>
                <a:spcPct val="100000"/>
              </a:lnSpc>
            </a:pPr>
            <a:r>
              <a:rPr sz="4000" b="1" spc="-25" dirty="0">
                <a:solidFill>
                  <a:srgbClr val="39396D"/>
                </a:solidFill>
                <a:latin typeface="Arial Narrow"/>
                <a:cs typeface="Arial Narrow"/>
              </a:rPr>
              <a:t>How</a:t>
            </a:r>
            <a:r>
              <a:rPr sz="4000" b="1" spc="-5" dirty="0">
                <a:solidFill>
                  <a:srgbClr val="39396D"/>
                </a:solidFill>
                <a:latin typeface="Arial Narrow"/>
                <a:cs typeface="Arial Narrow"/>
              </a:rPr>
              <a:t> </a:t>
            </a:r>
            <a:r>
              <a:rPr sz="4000" b="1" spc="-20" dirty="0">
                <a:solidFill>
                  <a:srgbClr val="39396D"/>
                </a:solidFill>
                <a:latin typeface="Arial Narrow"/>
                <a:cs typeface="Arial Narrow"/>
              </a:rPr>
              <a:t>does</a:t>
            </a:r>
            <a:r>
              <a:rPr sz="4000" b="1" spc="-5" dirty="0">
                <a:solidFill>
                  <a:srgbClr val="39396D"/>
                </a:solidFill>
                <a:latin typeface="Arial Narrow"/>
                <a:cs typeface="Arial Narrow"/>
              </a:rPr>
              <a:t> </a:t>
            </a:r>
            <a:r>
              <a:rPr sz="4000" b="1" spc="-15" dirty="0">
                <a:solidFill>
                  <a:srgbClr val="39396D"/>
                </a:solidFill>
                <a:latin typeface="Arial Narrow"/>
                <a:cs typeface="Arial Narrow"/>
              </a:rPr>
              <a:t>it</a:t>
            </a:r>
            <a:r>
              <a:rPr sz="4000" b="1" spc="-5" dirty="0">
                <a:solidFill>
                  <a:srgbClr val="39396D"/>
                </a:solidFill>
                <a:latin typeface="Arial Narrow"/>
                <a:cs typeface="Arial Narrow"/>
              </a:rPr>
              <a:t> </a:t>
            </a:r>
            <a:r>
              <a:rPr sz="4000" b="1" spc="-25" dirty="0">
                <a:solidFill>
                  <a:srgbClr val="39396D"/>
                </a:solidFill>
                <a:latin typeface="Arial Narrow"/>
                <a:cs typeface="Arial Narrow"/>
              </a:rPr>
              <a:t>work?</a:t>
            </a:r>
            <a:endParaRPr sz="4000" dirty="0">
              <a:latin typeface="Arial Narrow"/>
              <a:cs typeface="Arial Narrow"/>
            </a:endParaRPr>
          </a:p>
        </p:txBody>
      </p:sp>
      <p:sp>
        <p:nvSpPr>
          <p:cNvPr id="3" name="object 3"/>
          <p:cNvSpPr txBox="1"/>
          <p:nvPr/>
        </p:nvSpPr>
        <p:spPr>
          <a:xfrm>
            <a:off x="993444" y="1610268"/>
            <a:ext cx="7407909" cy="4282440"/>
          </a:xfrm>
          <a:prstGeom prst="rect">
            <a:avLst/>
          </a:prstGeom>
        </p:spPr>
        <p:txBody>
          <a:bodyPr vert="horz" wrap="square" lIns="0" tIns="0" rIns="0" bIns="0" rtlCol="0">
            <a:spAutoFit/>
          </a:bodyPr>
          <a:lstStyle/>
          <a:p>
            <a:pPr marL="354965" marR="271145" indent="-342265">
              <a:lnSpc>
                <a:spcPct val="80100"/>
              </a:lnSpc>
              <a:buFont typeface="Wingdings"/>
              <a:buChar char=""/>
              <a:tabLst>
                <a:tab pos="355600" algn="l"/>
              </a:tabLst>
            </a:pPr>
            <a:r>
              <a:rPr sz="2400" b="1" spc="-40" dirty="0">
                <a:latin typeface="Arial Narrow"/>
                <a:cs typeface="Arial Narrow"/>
              </a:rPr>
              <a:t>W</a:t>
            </a:r>
            <a:r>
              <a:rPr sz="2400" b="1" spc="-5" dirty="0">
                <a:latin typeface="Arial Narrow"/>
                <a:cs typeface="Arial Narrow"/>
              </a:rPr>
              <a:t>ellnes</a:t>
            </a:r>
            <a:r>
              <a:rPr sz="2400" b="1" dirty="0">
                <a:latin typeface="Arial Narrow"/>
                <a:cs typeface="Arial Narrow"/>
              </a:rPr>
              <a:t>s</a:t>
            </a:r>
            <a:r>
              <a:rPr sz="2400" b="1" spc="25" dirty="0">
                <a:latin typeface="Arial Narrow"/>
                <a:cs typeface="Arial Narrow"/>
              </a:rPr>
              <a:t> </a:t>
            </a:r>
            <a:r>
              <a:rPr sz="2400" b="1" spc="-5" dirty="0">
                <a:latin typeface="Arial Narrow"/>
                <a:cs typeface="Arial Narrow"/>
              </a:rPr>
              <a:t>co</a:t>
            </a:r>
            <a:r>
              <a:rPr sz="2400" b="1" spc="-10" dirty="0">
                <a:latin typeface="Arial Narrow"/>
                <a:cs typeface="Arial Narrow"/>
              </a:rPr>
              <a:t>a</a:t>
            </a:r>
            <a:r>
              <a:rPr sz="2400" b="1" spc="-5" dirty="0">
                <a:latin typeface="Arial Narrow"/>
                <a:cs typeface="Arial Narrow"/>
              </a:rPr>
              <a:t>chin</a:t>
            </a:r>
            <a:r>
              <a:rPr sz="2400" b="1" dirty="0">
                <a:latin typeface="Arial Narrow"/>
                <a:cs typeface="Arial Narrow"/>
              </a:rPr>
              <a:t>g</a:t>
            </a:r>
            <a:r>
              <a:rPr sz="2400" b="1" spc="5" dirty="0">
                <a:latin typeface="Arial Narrow"/>
                <a:cs typeface="Arial Narrow"/>
              </a:rPr>
              <a:t> </a:t>
            </a:r>
            <a:r>
              <a:rPr sz="2400" b="1" spc="-5" dirty="0">
                <a:latin typeface="Arial Narrow"/>
                <a:cs typeface="Arial Narrow"/>
              </a:rPr>
              <a:t>i</a:t>
            </a:r>
            <a:r>
              <a:rPr sz="2400" b="1" dirty="0">
                <a:latin typeface="Arial Narrow"/>
                <a:cs typeface="Arial Narrow"/>
              </a:rPr>
              <a:t>s</a:t>
            </a:r>
            <a:r>
              <a:rPr sz="2400" b="1" spc="10" dirty="0">
                <a:latin typeface="Arial Narrow"/>
                <a:cs typeface="Arial Narrow"/>
              </a:rPr>
              <a:t> </a:t>
            </a:r>
            <a:r>
              <a:rPr sz="2400" b="1" spc="-5" dirty="0">
                <a:latin typeface="Arial Narrow"/>
                <a:cs typeface="Arial Narrow"/>
              </a:rPr>
              <a:t>av</a:t>
            </a:r>
            <a:r>
              <a:rPr sz="2400" b="1" spc="-10" dirty="0">
                <a:latin typeface="Arial Narrow"/>
                <a:cs typeface="Arial Narrow"/>
              </a:rPr>
              <a:t>a</a:t>
            </a:r>
            <a:r>
              <a:rPr sz="2400" b="1" dirty="0">
                <a:latin typeface="Arial Narrow"/>
                <a:cs typeface="Arial Narrow"/>
              </a:rPr>
              <a:t>i</a:t>
            </a:r>
            <a:r>
              <a:rPr sz="2400" b="1" spc="5" dirty="0">
                <a:latin typeface="Arial Narrow"/>
                <a:cs typeface="Arial Narrow"/>
              </a:rPr>
              <a:t>l</a:t>
            </a:r>
            <a:r>
              <a:rPr sz="2400" b="1" spc="-5" dirty="0">
                <a:latin typeface="Arial Narrow"/>
                <a:cs typeface="Arial Narrow"/>
              </a:rPr>
              <a:t>abl</a:t>
            </a:r>
            <a:r>
              <a:rPr sz="2400" b="1" dirty="0">
                <a:latin typeface="Arial Narrow"/>
                <a:cs typeface="Arial Narrow"/>
              </a:rPr>
              <a:t>e</a:t>
            </a:r>
            <a:r>
              <a:rPr sz="2400" b="1" spc="20" dirty="0">
                <a:latin typeface="Arial Narrow"/>
                <a:cs typeface="Arial Narrow"/>
              </a:rPr>
              <a:t> </a:t>
            </a:r>
            <a:r>
              <a:rPr sz="2400" b="1" dirty="0">
                <a:latin typeface="Arial Narrow"/>
                <a:cs typeface="Arial Narrow"/>
              </a:rPr>
              <a:t>for five</a:t>
            </a:r>
            <a:r>
              <a:rPr sz="2400" b="1" spc="-5" dirty="0">
                <a:latin typeface="Arial Narrow"/>
                <a:cs typeface="Arial Narrow"/>
              </a:rPr>
              <a:t> </a:t>
            </a:r>
            <a:r>
              <a:rPr sz="2400" b="1" dirty="0">
                <a:latin typeface="Arial Narrow"/>
                <a:cs typeface="Arial Narrow"/>
              </a:rPr>
              <a:t>topics:</a:t>
            </a:r>
            <a:r>
              <a:rPr sz="2400" b="1" spc="-15" dirty="0">
                <a:latin typeface="Arial Narrow"/>
                <a:cs typeface="Arial Narrow"/>
              </a:rPr>
              <a:t> </a:t>
            </a:r>
            <a:r>
              <a:rPr sz="2400" b="1" spc="-5" dirty="0">
                <a:latin typeface="Arial Narrow"/>
                <a:cs typeface="Arial Narrow"/>
              </a:rPr>
              <a:t>1</a:t>
            </a:r>
            <a:r>
              <a:rPr sz="2400" b="1" dirty="0">
                <a:latin typeface="Arial Narrow"/>
                <a:cs typeface="Arial Narrow"/>
              </a:rPr>
              <a:t>) </a:t>
            </a:r>
            <a:r>
              <a:rPr sz="2400" b="1" spc="5" dirty="0">
                <a:latin typeface="Arial Narrow"/>
                <a:cs typeface="Arial Narrow"/>
              </a:rPr>
              <a:t>t</a:t>
            </a:r>
            <a:r>
              <a:rPr sz="2400" b="1" dirty="0">
                <a:latin typeface="Arial Narrow"/>
                <a:cs typeface="Arial Narrow"/>
              </a:rPr>
              <a:t>ob</a:t>
            </a:r>
            <a:r>
              <a:rPr sz="2400" b="1" spc="-10" dirty="0">
                <a:latin typeface="Arial Narrow"/>
                <a:cs typeface="Arial Narrow"/>
              </a:rPr>
              <a:t>a</a:t>
            </a:r>
            <a:r>
              <a:rPr sz="2400" b="1" spc="-5" dirty="0">
                <a:latin typeface="Arial Narrow"/>
                <a:cs typeface="Arial Narrow"/>
              </a:rPr>
              <a:t>cco ce</a:t>
            </a:r>
            <a:r>
              <a:rPr sz="2400" b="1" spc="-10" dirty="0">
                <a:latin typeface="Arial Narrow"/>
                <a:cs typeface="Arial Narrow"/>
              </a:rPr>
              <a:t>s</a:t>
            </a:r>
            <a:r>
              <a:rPr sz="2400" b="1" spc="-5" dirty="0">
                <a:latin typeface="Arial Narrow"/>
                <a:cs typeface="Arial Narrow"/>
              </a:rPr>
              <a:t>sation</a:t>
            </a:r>
            <a:r>
              <a:rPr sz="2400" b="1" dirty="0">
                <a:latin typeface="Arial Narrow"/>
                <a:cs typeface="Arial Narrow"/>
              </a:rPr>
              <a:t>,</a:t>
            </a:r>
            <a:r>
              <a:rPr sz="2400" b="1" spc="30" dirty="0">
                <a:latin typeface="Arial Narrow"/>
                <a:cs typeface="Arial Narrow"/>
              </a:rPr>
              <a:t> </a:t>
            </a:r>
            <a:r>
              <a:rPr sz="2400" b="1" spc="-5" dirty="0">
                <a:latin typeface="Arial Narrow"/>
                <a:cs typeface="Arial Narrow"/>
              </a:rPr>
              <a:t>2</a:t>
            </a:r>
            <a:r>
              <a:rPr sz="2400" b="1" dirty="0">
                <a:latin typeface="Arial Narrow"/>
                <a:cs typeface="Arial Narrow"/>
              </a:rPr>
              <a:t>)</a:t>
            </a:r>
            <a:r>
              <a:rPr sz="2400" b="1" spc="5" dirty="0">
                <a:latin typeface="Arial Narrow"/>
                <a:cs typeface="Arial Narrow"/>
              </a:rPr>
              <a:t> </a:t>
            </a:r>
            <a:r>
              <a:rPr sz="2400" b="1" spc="-5" dirty="0">
                <a:latin typeface="Arial Narrow"/>
                <a:cs typeface="Arial Narrow"/>
              </a:rPr>
              <a:t>stres</a:t>
            </a:r>
            <a:r>
              <a:rPr sz="2400" b="1" dirty="0">
                <a:latin typeface="Arial Narrow"/>
                <a:cs typeface="Arial Narrow"/>
              </a:rPr>
              <a:t>s</a:t>
            </a:r>
            <a:r>
              <a:rPr sz="2400" b="1" spc="10" dirty="0">
                <a:latin typeface="Arial Narrow"/>
                <a:cs typeface="Arial Narrow"/>
              </a:rPr>
              <a:t> </a:t>
            </a:r>
            <a:r>
              <a:rPr sz="2400" b="1" dirty="0">
                <a:latin typeface="Arial Narrow"/>
                <a:cs typeface="Arial Narrow"/>
              </a:rPr>
              <a:t>manag</a:t>
            </a:r>
            <a:r>
              <a:rPr sz="2400" b="1" spc="-10" dirty="0">
                <a:latin typeface="Arial Narrow"/>
                <a:cs typeface="Arial Narrow"/>
              </a:rPr>
              <a:t>e</a:t>
            </a:r>
            <a:r>
              <a:rPr sz="2400" b="1" dirty="0">
                <a:latin typeface="Arial Narrow"/>
                <a:cs typeface="Arial Narrow"/>
              </a:rPr>
              <a:t>ment,</a:t>
            </a:r>
            <a:r>
              <a:rPr sz="2400" b="1" spc="15" dirty="0">
                <a:latin typeface="Arial Narrow"/>
                <a:cs typeface="Arial Narrow"/>
              </a:rPr>
              <a:t> </a:t>
            </a:r>
            <a:r>
              <a:rPr sz="2400" b="1" spc="-5" dirty="0">
                <a:latin typeface="Arial Narrow"/>
                <a:cs typeface="Arial Narrow"/>
              </a:rPr>
              <a:t>3</a:t>
            </a:r>
            <a:r>
              <a:rPr sz="2400" b="1" dirty="0">
                <a:latin typeface="Arial Narrow"/>
                <a:cs typeface="Arial Narrow"/>
              </a:rPr>
              <a:t>)</a:t>
            </a:r>
            <a:r>
              <a:rPr sz="2400" b="1" spc="5" dirty="0">
                <a:latin typeface="Arial Narrow"/>
                <a:cs typeface="Arial Narrow"/>
              </a:rPr>
              <a:t> </a:t>
            </a:r>
            <a:r>
              <a:rPr sz="2400" b="1" dirty="0">
                <a:latin typeface="Arial Narrow"/>
                <a:cs typeface="Arial Narrow"/>
              </a:rPr>
              <a:t>phy</a:t>
            </a:r>
            <a:r>
              <a:rPr sz="2400" b="1" spc="-10" dirty="0">
                <a:latin typeface="Arial Narrow"/>
                <a:cs typeface="Arial Narrow"/>
              </a:rPr>
              <a:t>s</a:t>
            </a:r>
            <a:r>
              <a:rPr sz="2400" b="1" spc="-5" dirty="0">
                <a:latin typeface="Arial Narrow"/>
                <a:cs typeface="Arial Narrow"/>
              </a:rPr>
              <a:t>ica</a:t>
            </a:r>
            <a:r>
              <a:rPr sz="2400" b="1" dirty="0">
                <a:latin typeface="Arial Narrow"/>
                <a:cs typeface="Arial Narrow"/>
              </a:rPr>
              <a:t>l</a:t>
            </a:r>
            <a:r>
              <a:rPr sz="2400" b="1" spc="30" dirty="0">
                <a:latin typeface="Arial Narrow"/>
                <a:cs typeface="Arial Narrow"/>
              </a:rPr>
              <a:t> </a:t>
            </a:r>
            <a:r>
              <a:rPr sz="2400" b="1" spc="-5" dirty="0">
                <a:latin typeface="Arial Narrow"/>
                <a:cs typeface="Arial Narrow"/>
              </a:rPr>
              <a:t>activ</a:t>
            </a:r>
            <a:r>
              <a:rPr sz="2400" b="1" spc="5" dirty="0">
                <a:latin typeface="Arial Narrow"/>
                <a:cs typeface="Arial Narrow"/>
              </a:rPr>
              <a:t>i</a:t>
            </a:r>
            <a:r>
              <a:rPr sz="2400" b="1" spc="-10" dirty="0">
                <a:latin typeface="Arial Narrow"/>
                <a:cs typeface="Arial Narrow"/>
              </a:rPr>
              <a:t>t</a:t>
            </a:r>
            <a:r>
              <a:rPr sz="2400" b="1" spc="-145" dirty="0">
                <a:latin typeface="Arial Narrow"/>
                <a:cs typeface="Arial Narrow"/>
              </a:rPr>
              <a:t>y</a:t>
            </a:r>
            <a:r>
              <a:rPr sz="2400" b="1" dirty="0">
                <a:latin typeface="Arial Narrow"/>
                <a:cs typeface="Arial Narrow"/>
              </a:rPr>
              <a:t>,</a:t>
            </a:r>
            <a:r>
              <a:rPr sz="2400" b="1" spc="5" dirty="0">
                <a:latin typeface="Arial Narrow"/>
                <a:cs typeface="Arial Narrow"/>
              </a:rPr>
              <a:t> </a:t>
            </a:r>
            <a:r>
              <a:rPr sz="2400" b="1" spc="-5" dirty="0">
                <a:latin typeface="Arial Narrow"/>
                <a:cs typeface="Arial Narrow"/>
              </a:rPr>
              <a:t>4) we</a:t>
            </a:r>
            <a:r>
              <a:rPr sz="2400" b="1" spc="5" dirty="0">
                <a:latin typeface="Arial Narrow"/>
                <a:cs typeface="Arial Narrow"/>
              </a:rPr>
              <a:t>i</a:t>
            </a:r>
            <a:r>
              <a:rPr sz="2400" b="1" spc="-15" dirty="0">
                <a:latin typeface="Arial Narrow"/>
                <a:cs typeface="Arial Narrow"/>
              </a:rPr>
              <a:t>ght</a:t>
            </a:r>
            <a:r>
              <a:rPr sz="2400" b="1" dirty="0">
                <a:latin typeface="Arial Narrow"/>
                <a:cs typeface="Arial Narrow"/>
              </a:rPr>
              <a:t> m</a:t>
            </a:r>
            <a:r>
              <a:rPr sz="2400" b="1" spc="-5" dirty="0">
                <a:latin typeface="Arial Narrow"/>
                <a:cs typeface="Arial Narrow"/>
              </a:rPr>
              <a:t>ana</a:t>
            </a:r>
            <a:r>
              <a:rPr sz="2400" b="1" spc="-10" dirty="0">
                <a:latin typeface="Arial Narrow"/>
                <a:cs typeface="Arial Narrow"/>
              </a:rPr>
              <a:t>g</a:t>
            </a:r>
            <a:r>
              <a:rPr sz="2400" b="1" spc="-5" dirty="0">
                <a:latin typeface="Arial Narrow"/>
                <a:cs typeface="Arial Narrow"/>
              </a:rPr>
              <a:t>ement</a:t>
            </a:r>
            <a:r>
              <a:rPr sz="2400" b="1" dirty="0">
                <a:latin typeface="Arial Narrow"/>
                <a:cs typeface="Arial Narrow"/>
              </a:rPr>
              <a:t>,</a:t>
            </a:r>
            <a:r>
              <a:rPr sz="2400" b="1" spc="20" dirty="0">
                <a:latin typeface="Arial Narrow"/>
                <a:cs typeface="Arial Narrow"/>
              </a:rPr>
              <a:t> </a:t>
            </a:r>
            <a:r>
              <a:rPr sz="2400" b="1" spc="-5" dirty="0">
                <a:latin typeface="Arial Narrow"/>
                <a:cs typeface="Arial Narrow"/>
              </a:rPr>
              <a:t>an</a:t>
            </a:r>
            <a:r>
              <a:rPr sz="2400" b="1" dirty="0">
                <a:latin typeface="Arial Narrow"/>
                <a:cs typeface="Arial Narrow"/>
              </a:rPr>
              <a:t>d </a:t>
            </a:r>
            <a:r>
              <a:rPr sz="2400" b="1" spc="-5" dirty="0">
                <a:latin typeface="Arial Narrow"/>
                <a:cs typeface="Arial Narrow"/>
              </a:rPr>
              <a:t>5</a:t>
            </a:r>
            <a:r>
              <a:rPr sz="2400" b="1" dirty="0">
                <a:latin typeface="Arial Narrow"/>
                <a:cs typeface="Arial Narrow"/>
              </a:rPr>
              <a:t>) healthy</a:t>
            </a:r>
            <a:r>
              <a:rPr sz="2400" b="1" spc="5" dirty="0">
                <a:latin typeface="Arial Narrow"/>
                <a:cs typeface="Arial Narrow"/>
              </a:rPr>
              <a:t> </a:t>
            </a:r>
            <a:r>
              <a:rPr sz="2400" b="1" spc="-5" dirty="0">
                <a:latin typeface="Arial Narrow"/>
                <a:cs typeface="Arial Narrow"/>
              </a:rPr>
              <a:t>eating.</a:t>
            </a:r>
            <a:endParaRPr sz="2400" dirty="0">
              <a:latin typeface="Arial Narrow"/>
              <a:cs typeface="Arial Narrow"/>
            </a:endParaRPr>
          </a:p>
          <a:p>
            <a:pPr>
              <a:lnSpc>
                <a:spcPct val="100000"/>
              </a:lnSpc>
              <a:spcBef>
                <a:spcPts val="49"/>
              </a:spcBef>
              <a:buFont typeface="Wingdings"/>
              <a:buChar char=""/>
            </a:pPr>
            <a:endParaRPr sz="2950" dirty="0">
              <a:latin typeface="Times New Roman"/>
              <a:cs typeface="Times New Roman"/>
            </a:endParaRPr>
          </a:p>
          <a:p>
            <a:pPr marL="354965" marR="5080" indent="-342265">
              <a:lnSpc>
                <a:spcPts val="2300"/>
              </a:lnSpc>
              <a:buFont typeface="Wingdings"/>
              <a:buChar char=""/>
              <a:tabLst>
                <a:tab pos="355600" algn="l"/>
              </a:tabLst>
            </a:pPr>
            <a:r>
              <a:rPr sz="2400" b="1" dirty="0">
                <a:latin typeface="Arial Narrow"/>
                <a:cs typeface="Arial Narrow"/>
              </a:rPr>
              <a:t>D</a:t>
            </a:r>
            <a:r>
              <a:rPr sz="2400" b="1" spc="-10" dirty="0">
                <a:latin typeface="Arial Narrow"/>
                <a:cs typeface="Arial Narrow"/>
              </a:rPr>
              <a:t>u</a:t>
            </a:r>
            <a:r>
              <a:rPr sz="2400" b="1" dirty="0">
                <a:latin typeface="Arial Narrow"/>
                <a:cs typeface="Arial Narrow"/>
              </a:rPr>
              <a:t>ring</a:t>
            </a:r>
            <a:r>
              <a:rPr sz="2400" b="1" spc="-5" dirty="0">
                <a:latin typeface="Arial Narrow"/>
                <a:cs typeface="Arial Narrow"/>
              </a:rPr>
              <a:t> yo</a:t>
            </a:r>
            <a:r>
              <a:rPr sz="2400" b="1" spc="-10" dirty="0">
                <a:latin typeface="Arial Narrow"/>
                <a:cs typeface="Arial Narrow"/>
              </a:rPr>
              <a:t>u</a:t>
            </a:r>
            <a:r>
              <a:rPr sz="2400" b="1" dirty="0">
                <a:latin typeface="Arial Narrow"/>
                <a:cs typeface="Arial Narrow"/>
              </a:rPr>
              <a:t>r </a:t>
            </a:r>
            <a:r>
              <a:rPr sz="2400" b="1" spc="5" dirty="0">
                <a:latin typeface="Arial Narrow"/>
                <a:cs typeface="Arial Narrow"/>
              </a:rPr>
              <a:t>f</a:t>
            </a:r>
            <a:r>
              <a:rPr sz="2400" b="1" spc="-5" dirty="0">
                <a:latin typeface="Arial Narrow"/>
                <a:cs typeface="Arial Narrow"/>
              </a:rPr>
              <a:t>irs</a:t>
            </a:r>
            <a:r>
              <a:rPr sz="2400" b="1" dirty="0">
                <a:latin typeface="Arial Narrow"/>
                <a:cs typeface="Arial Narrow"/>
              </a:rPr>
              <a:t>t</a:t>
            </a:r>
            <a:r>
              <a:rPr sz="2400" b="1" spc="-15" dirty="0">
                <a:latin typeface="Arial Narrow"/>
                <a:cs typeface="Arial Narrow"/>
              </a:rPr>
              <a:t> </a:t>
            </a:r>
            <a:r>
              <a:rPr sz="2400" b="1" spc="-5" dirty="0">
                <a:latin typeface="Arial Narrow"/>
                <a:cs typeface="Arial Narrow"/>
              </a:rPr>
              <a:t>ap</a:t>
            </a:r>
            <a:r>
              <a:rPr sz="2400" b="1" spc="-10" dirty="0">
                <a:latin typeface="Arial Narrow"/>
                <a:cs typeface="Arial Narrow"/>
              </a:rPr>
              <a:t>p</a:t>
            </a:r>
            <a:r>
              <a:rPr sz="2400" b="1" dirty="0">
                <a:latin typeface="Arial Narrow"/>
                <a:cs typeface="Arial Narrow"/>
              </a:rPr>
              <a:t>ointment,</a:t>
            </a:r>
            <a:r>
              <a:rPr sz="2400" b="1" spc="-5" dirty="0">
                <a:latin typeface="Arial Narrow"/>
                <a:cs typeface="Arial Narrow"/>
              </a:rPr>
              <a:t> </a:t>
            </a:r>
            <a:r>
              <a:rPr sz="2400" b="1" spc="-10" dirty="0">
                <a:latin typeface="Arial Narrow"/>
                <a:cs typeface="Arial Narrow"/>
              </a:rPr>
              <a:t>y</a:t>
            </a:r>
            <a:r>
              <a:rPr sz="2400" b="1" dirty="0">
                <a:latin typeface="Arial Narrow"/>
                <a:cs typeface="Arial Narrow"/>
              </a:rPr>
              <a:t>our </a:t>
            </a:r>
            <a:r>
              <a:rPr sz="2400" b="1" spc="-5" dirty="0">
                <a:latin typeface="Arial Narrow"/>
                <a:cs typeface="Arial Narrow"/>
              </a:rPr>
              <a:t>c</a:t>
            </a:r>
            <a:r>
              <a:rPr sz="2400" b="1" spc="-10" dirty="0">
                <a:latin typeface="Arial Narrow"/>
                <a:cs typeface="Arial Narrow"/>
              </a:rPr>
              <a:t>o</a:t>
            </a:r>
            <a:r>
              <a:rPr sz="2400" b="1" spc="-5" dirty="0">
                <a:latin typeface="Arial Narrow"/>
                <a:cs typeface="Arial Narrow"/>
              </a:rPr>
              <a:t>ac</a:t>
            </a:r>
            <a:r>
              <a:rPr sz="2400" b="1" dirty="0">
                <a:latin typeface="Arial Narrow"/>
                <a:cs typeface="Arial Narrow"/>
              </a:rPr>
              <a:t>h</a:t>
            </a:r>
            <a:r>
              <a:rPr sz="2400" b="1" spc="15" dirty="0">
                <a:latin typeface="Arial Narrow"/>
                <a:cs typeface="Arial Narrow"/>
              </a:rPr>
              <a:t> </a:t>
            </a:r>
            <a:r>
              <a:rPr sz="2400" b="1" spc="-5" dirty="0">
                <a:latin typeface="Arial Narrow"/>
                <a:cs typeface="Arial Narrow"/>
              </a:rPr>
              <a:t>w</a:t>
            </a:r>
            <a:r>
              <a:rPr sz="2400" b="1" dirty="0">
                <a:latin typeface="Arial Narrow"/>
                <a:cs typeface="Arial Narrow"/>
              </a:rPr>
              <a:t>ill</a:t>
            </a:r>
            <a:r>
              <a:rPr sz="2400" b="1" spc="5" dirty="0">
                <a:latin typeface="Arial Narrow"/>
                <a:cs typeface="Arial Narrow"/>
              </a:rPr>
              <a:t> </a:t>
            </a:r>
            <a:r>
              <a:rPr sz="2400" b="1" dirty="0">
                <a:latin typeface="Arial Narrow"/>
                <a:cs typeface="Arial Narrow"/>
              </a:rPr>
              <a:t>help </a:t>
            </a:r>
            <a:r>
              <a:rPr sz="2400" b="1" spc="-5" dirty="0">
                <a:latin typeface="Arial Narrow"/>
                <a:cs typeface="Arial Narrow"/>
              </a:rPr>
              <a:t>you as</a:t>
            </a:r>
            <a:r>
              <a:rPr sz="2400" b="1" spc="-10" dirty="0">
                <a:latin typeface="Arial Narrow"/>
                <a:cs typeface="Arial Narrow"/>
              </a:rPr>
              <a:t>s</a:t>
            </a:r>
            <a:r>
              <a:rPr sz="2400" b="1" spc="-5" dirty="0">
                <a:latin typeface="Arial Narrow"/>
                <a:cs typeface="Arial Narrow"/>
              </a:rPr>
              <a:t>es</a:t>
            </a:r>
            <a:r>
              <a:rPr sz="2400" b="1" dirty="0">
                <a:latin typeface="Arial Narrow"/>
                <a:cs typeface="Arial Narrow"/>
              </a:rPr>
              <a:t>s</a:t>
            </a:r>
            <a:r>
              <a:rPr sz="2400" b="1" spc="40" dirty="0">
                <a:latin typeface="Arial Narrow"/>
                <a:cs typeface="Arial Narrow"/>
              </a:rPr>
              <a:t> </a:t>
            </a:r>
            <a:r>
              <a:rPr sz="2400" b="1" dirty="0">
                <a:latin typeface="Arial Narrow"/>
                <a:cs typeface="Arial Narrow"/>
              </a:rPr>
              <a:t>how</a:t>
            </a:r>
            <a:r>
              <a:rPr sz="2400" b="1" spc="-5" dirty="0">
                <a:latin typeface="Arial Narrow"/>
                <a:cs typeface="Arial Narrow"/>
              </a:rPr>
              <a:t> read</a:t>
            </a:r>
            <a:r>
              <a:rPr sz="2400" b="1" dirty="0">
                <a:latin typeface="Arial Narrow"/>
                <a:cs typeface="Arial Narrow"/>
              </a:rPr>
              <a:t>y </a:t>
            </a:r>
            <a:r>
              <a:rPr sz="2400" b="1" spc="-5" dirty="0">
                <a:latin typeface="Arial Narrow"/>
                <a:cs typeface="Arial Narrow"/>
              </a:rPr>
              <a:t>an</a:t>
            </a:r>
            <a:r>
              <a:rPr sz="2400" b="1" dirty="0">
                <a:latin typeface="Arial Narrow"/>
                <a:cs typeface="Arial Narrow"/>
              </a:rPr>
              <a:t>d</a:t>
            </a:r>
            <a:r>
              <a:rPr sz="2400" b="1" spc="5" dirty="0">
                <a:latin typeface="Arial Narrow"/>
                <a:cs typeface="Arial Narrow"/>
              </a:rPr>
              <a:t> </a:t>
            </a:r>
            <a:r>
              <a:rPr sz="2400" b="1" spc="-15" dirty="0">
                <a:latin typeface="Arial Narrow"/>
                <a:cs typeface="Arial Narrow"/>
              </a:rPr>
              <a:t>mot</a:t>
            </a:r>
            <a:r>
              <a:rPr sz="2400" b="1" spc="-5" dirty="0">
                <a:latin typeface="Arial Narrow"/>
                <a:cs typeface="Arial Narrow"/>
              </a:rPr>
              <a:t>ivate</a:t>
            </a:r>
            <a:r>
              <a:rPr sz="2400" b="1" dirty="0">
                <a:latin typeface="Arial Narrow"/>
                <a:cs typeface="Arial Narrow"/>
              </a:rPr>
              <a:t>d </a:t>
            </a:r>
            <a:r>
              <a:rPr sz="2400" b="1" spc="-5" dirty="0">
                <a:latin typeface="Arial Narrow"/>
                <a:cs typeface="Arial Narrow"/>
              </a:rPr>
              <a:t>yo</a:t>
            </a:r>
            <a:r>
              <a:rPr sz="2400" b="1" dirty="0">
                <a:latin typeface="Arial Narrow"/>
                <a:cs typeface="Arial Narrow"/>
              </a:rPr>
              <a:t>u </a:t>
            </a:r>
            <a:r>
              <a:rPr sz="2400" b="1" spc="-15" dirty="0">
                <a:latin typeface="Arial Narrow"/>
                <a:cs typeface="Arial Narrow"/>
              </a:rPr>
              <a:t>are</a:t>
            </a:r>
            <a:r>
              <a:rPr sz="2400" b="1" spc="10" dirty="0">
                <a:latin typeface="Arial Narrow"/>
                <a:cs typeface="Arial Narrow"/>
              </a:rPr>
              <a:t> </a:t>
            </a:r>
            <a:r>
              <a:rPr sz="2400" b="1" spc="-10" dirty="0">
                <a:latin typeface="Arial Narrow"/>
                <a:cs typeface="Arial Narrow"/>
              </a:rPr>
              <a:t>to</a:t>
            </a:r>
            <a:r>
              <a:rPr sz="2400" b="1" dirty="0">
                <a:latin typeface="Arial Narrow"/>
                <a:cs typeface="Arial Narrow"/>
              </a:rPr>
              <a:t> ma</a:t>
            </a:r>
            <a:r>
              <a:rPr sz="2400" b="1" spc="-10" dirty="0">
                <a:latin typeface="Arial Narrow"/>
                <a:cs typeface="Arial Narrow"/>
              </a:rPr>
              <a:t>k</a:t>
            </a:r>
            <a:r>
              <a:rPr sz="2400" b="1" dirty="0">
                <a:latin typeface="Arial Narrow"/>
                <a:cs typeface="Arial Narrow"/>
              </a:rPr>
              <a:t>e</a:t>
            </a:r>
            <a:r>
              <a:rPr sz="2400" b="1" spc="10" dirty="0">
                <a:latin typeface="Arial Narrow"/>
                <a:cs typeface="Arial Narrow"/>
              </a:rPr>
              <a:t> </a:t>
            </a:r>
            <a:r>
              <a:rPr sz="2400" b="1" dirty="0">
                <a:latin typeface="Arial Narrow"/>
                <a:cs typeface="Arial Narrow"/>
              </a:rPr>
              <a:t>a</a:t>
            </a:r>
            <a:r>
              <a:rPr sz="2400" b="1" spc="10" dirty="0">
                <a:latin typeface="Arial Narrow"/>
                <a:cs typeface="Arial Narrow"/>
              </a:rPr>
              <a:t> </a:t>
            </a:r>
            <a:r>
              <a:rPr sz="2400" b="1" spc="-5" dirty="0">
                <a:latin typeface="Arial Narrow"/>
                <a:cs typeface="Arial Narrow"/>
              </a:rPr>
              <a:t>cha</a:t>
            </a:r>
            <a:r>
              <a:rPr sz="2400" b="1" spc="-10" dirty="0">
                <a:latin typeface="Arial Narrow"/>
                <a:cs typeface="Arial Narrow"/>
              </a:rPr>
              <a:t>n</a:t>
            </a:r>
            <a:r>
              <a:rPr sz="2400" b="1" dirty="0">
                <a:latin typeface="Arial Narrow"/>
                <a:cs typeface="Arial Narrow"/>
              </a:rPr>
              <a:t>ge </a:t>
            </a:r>
            <a:r>
              <a:rPr sz="2400" b="1" spc="-5" dirty="0">
                <a:latin typeface="Arial Narrow"/>
                <a:cs typeface="Arial Narrow"/>
              </a:rPr>
              <a:t>a</a:t>
            </a:r>
            <a:r>
              <a:rPr sz="2400" b="1" dirty="0">
                <a:latin typeface="Arial Narrow"/>
                <a:cs typeface="Arial Narrow"/>
              </a:rPr>
              <a:t>t</a:t>
            </a:r>
            <a:r>
              <a:rPr sz="2400" b="1" spc="5" dirty="0">
                <a:latin typeface="Arial Narrow"/>
                <a:cs typeface="Arial Narrow"/>
              </a:rPr>
              <a:t> </a:t>
            </a:r>
            <a:r>
              <a:rPr sz="2400" b="1" spc="-10" dirty="0">
                <a:latin typeface="Arial Narrow"/>
                <a:cs typeface="Arial Narrow"/>
              </a:rPr>
              <a:t>thi</a:t>
            </a:r>
            <a:r>
              <a:rPr sz="2400" b="1" dirty="0">
                <a:latin typeface="Arial Narrow"/>
                <a:cs typeface="Arial Narrow"/>
              </a:rPr>
              <a:t>s</a:t>
            </a:r>
            <a:r>
              <a:rPr sz="2400" b="1" spc="-10" dirty="0">
                <a:latin typeface="Arial Narrow"/>
                <a:cs typeface="Arial Narrow"/>
              </a:rPr>
              <a:t> t</a:t>
            </a:r>
            <a:r>
              <a:rPr sz="2400" b="1" spc="-5" dirty="0">
                <a:latin typeface="Arial Narrow"/>
                <a:cs typeface="Arial Narrow"/>
              </a:rPr>
              <a:t>i</a:t>
            </a:r>
            <a:r>
              <a:rPr sz="2400" b="1" dirty="0">
                <a:latin typeface="Arial Narrow"/>
                <a:cs typeface="Arial Narrow"/>
              </a:rPr>
              <a:t>me.</a:t>
            </a:r>
            <a:endParaRPr sz="2400" dirty="0">
              <a:latin typeface="Arial Narrow"/>
              <a:cs typeface="Arial Narrow"/>
            </a:endParaRPr>
          </a:p>
          <a:p>
            <a:pPr>
              <a:lnSpc>
                <a:spcPct val="100000"/>
              </a:lnSpc>
              <a:spcBef>
                <a:spcPts val="28"/>
              </a:spcBef>
              <a:buFont typeface="Wingdings"/>
              <a:buChar char=""/>
            </a:pPr>
            <a:endParaRPr sz="2500" dirty="0">
              <a:latin typeface="Times New Roman"/>
              <a:cs typeface="Times New Roman"/>
            </a:endParaRPr>
          </a:p>
          <a:p>
            <a:pPr marL="354965" indent="-342265">
              <a:lnSpc>
                <a:spcPts val="2590"/>
              </a:lnSpc>
              <a:buFont typeface="Wingdings"/>
              <a:buChar char=""/>
              <a:tabLst>
                <a:tab pos="355600" algn="l"/>
              </a:tabLst>
            </a:pPr>
            <a:r>
              <a:rPr sz="2400" b="1" spc="-150" dirty="0">
                <a:latin typeface="Arial Narrow"/>
                <a:cs typeface="Arial Narrow"/>
              </a:rPr>
              <a:t>T</a:t>
            </a:r>
            <a:r>
              <a:rPr sz="2400" b="1" dirty="0">
                <a:latin typeface="Arial Narrow"/>
                <a:cs typeface="Arial Narrow"/>
              </a:rPr>
              <a:t>o make</a:t>
            </a:r>
            <a:r>
              <a:rPr sz="2400" b="1" spc="5" dirty="0">
                <a:latin typeface="Arial Narrow"/>
                <a:cs typeface="Arial Narrow"/>
              </a:rPr>
              <a:t> </a:t>
            </a:r>
            <a:r>
              <a:rPr sz="2400" b="1" spc="-5" dirty="0">
                <a:latin typeface="Arial Narrow"/>
                <a:cs typeface="Arial Narrow"/>
              </a:rPr>
              <a:t>a</a:t>
            </a:r>
            <a:r>
              <a:rPr sz="2400" b="1" dirty="0">
                <a:latin typeface="Arial Narrow"/>
                <a:cs typeface="Arial Narrow"/>
              </a:rPr>
              <a:t>n</a:t>
            </a:r>
            <a:r>
              <a:rPr sz="2400" b="1" spc="5" dirty="0">
                <a:latin typeface="Arial Narrow"/>
                <a:cs typeface="Arial Narrow"/>
              </a:rPr>
              <a:t> </a:t>
            </a:r>
            <a:r>
              <a:rPr sz="2400" b="1" spc="-5" dirty="0">
                <a:latin typeface="Arial Narrow"/>
                <a:cs typeface="Arial Narrow"/>
              </a:rPr>
              <a:t>ap</a:t>
            </a:r>
            <a:r>
              <a:rPr sz="2400" b="1" spc="-10" dirty="0">
                <a:latin typeface="Arial Narrow"/>
                <a:cs typeface="Arial Narrow"/>
              </a:rPr>
              <a:t>p</a:t>
            </a:r>
            <a:r>
              <a:rPr sz="2400" b="1" dirty="0">
                <a:latin typeface="Arial Narrow"/>
                <a:cs typeface="Arial Narrow"/>
              </a:rPr>
              <a:t>ointment,</a:t>
            </a:r>
            <a:r>
              <a:rPr sz="2400" b="1" spc="-5" dirty="0">
                <a:latin typeface="Arial Narrow"/>
                <a:cs typeface="Arial Narrow"/>
              </a:rPr>
              <a:t> </a:t>
            </a:r>
            <a:r>
              <a:rPr sz="2400" b="1" spc="-10" dirty="0">
                <a:latin typeface="Arial Narrow"/>
                <a:cs typeface="Arial Narrow"/>
              </a:rPr>
              <a:t>c</a:t>
            </a:r>
            <a:r>
              <a:rPr sz="2400" b="1" spc="-5" dirty="0">
                <a:latin typeface="Arial Narrow"/>
                <a:cs typeface="Arial Narrow"/>
              </a:rPr>
              <a:t>al</a:t>
            </a:r>
            <a:r>
              <a:rPr sz="2400" b="1" dirty="0">
                <a:latin typeface="Arial Narrow"/>
                <a:cs typeface="Arial Narrow"/>
              </a:rPr>
              <a:t>l</a:t>
            </a:r>
            <a:r>
              <a:rPr sz="2400" b="1" spc="20" dirty="0">
                <a:latin typeface="Arial Narrow"/>
                <a:cs typeface="Arial Narrow"/>
              </a:rPr>
              <a:t> </a:t>
            </a:r>
            <a:r>
              <a:rPr sz="2400" b="1" dirty="0">
                <a:latin typeface="Arial Narrow"/>
                <a:cs typeface="Arial Narrow"/>
              </a:rPr>
              <a:t>1-</a:t>
            </a:r>
            <a:r>
              <a:rPr sz="2400" b="1" spc="-5" dirty="0">
                <a:latin typeface="Arial Narrow"/>
                <a:cs typeface="Arial Narrow"/>
              </a:rPr>
              <a:t>866</a:t>
            </a:r>
            <a:r>
              <a:rPr sz="2400" b="1" dirty="0">
                <a:latin typeface="Arial Narrow"/>
                <a:cs typeface="Arial Narrow"/>
              </a:rPr>
              <a:t>-</a:t>
            </a:r>
            <a:r>
              <a:rPr sz="2400" b="1" spc="-5" dirty="0">
                <a:latin typeface="Arial Narrow"/>
                <a:cs typeface="Arial Narrow"/>
              </a:rPr>
              <a:t>862</a:t>
            </a:r>
            <a:r>
              <a:rPr sz="2400" b="1" dirty="0">
                <a:latin typeface="Arial Narrow"/>
                <a:cs typeface="Arial Narrow"/>
              </a:rPr>
              <a:t>-</a:t>
            </a:r>
            <a:r>
              <a:rPr sz="2400" b="1" spc="-5" dirty="0">
                <a:latin typeface="Arial Narrow"/>
                <a:cs typeface="Arial Narrow"/>
              </a:rPr>
              <a:t>42</a:t>
            </a:r>
            <a:r>
              <a:rPr sz="2400" b="1" spc="-10" dirty="0">
                <a:latin typeface="Arial Narrow"/>
                <a:cs typeface="Arial Narrow"/>
              </a:rPr>
              <a:t>9</a:t>
            </a:r>
            <a:r>
              <a:rPr sz="2400" b="1" spc="-5" dirty="0">
                <a:latin typeface="Arial Narrow"/>
                <a:cs typeface="Arial Narrow"/>
              </a:rPr>
              <a:t>5</a:t>
            </a:r>
            <a:r>
              <a:rPr sz="2400" b="1" dirty="0">
                <a:latin typeface="Arial Narrow"/>
                <a:cs typeface="Arial Narrow"/>
              </a:rPr>
              <a:t>,</a:t>
            </a:r>
            <a:r>
              <a:rPr sz="2400" b="1" spc="50" dirty="0">
                <a:latin typeface="Arial Narrow"/>
                <a:cs typeface="Arial Narrow"/>
              </a:rPr>
              <a:t> </a:t>
            </a:r>
            <a:r>
              <a:rPr sz="2400" b="1" spc="-5" dirty="0">
                <a:latin typeface="Arial Narrow"/>
                <a:cs typeface="Arial Narrow"/>
              </a:rPr>
              <a:t>Mon</a:t>
            </a:r>
            <a:r>
              <a:rPr sz="2400" b="1" spc="-10" dirty="0">
                <a:latin typeface="Arial Narrow"/>
                <a:cs typeface="Arial Narrow"/>
              </a:rPr>
              <a:t>d</a:t>
            </a:r>
            <a:r>
              <a:rPr sz="2400" b="1" spc="-5" dirty="0">
                <a:latin typeface="Arial Narrow"/>
                <a:cs typeface="Arial Narrow"/>
              </a:rPr>
              <a:t>ay</a:t>
            </a:r>
            <a:endParaRPr sz="2400" dirty="0">
              <a:latin typeface="Arial Narrow"/>
              <a:cs typeface="Arial Narrow"/>
            </a:endParaRPr>
          </a:p>
          <a:p>
            <a:pPr marL="354965">
              <a:lnSpc>
                <a:spcPts val="2590"/>
              </a:lnSpc>
            </a:pPr>
            <a:r>
              <a:rPr sz="2400" b="1" spc="-15" dirty="0">
                <a:latin typeface="Arial Narrow"/>
                <a:cs typeface="Arial Narrow"/>
              </a:rPr>
              <a:t>through </a:t>
            </a:r>
            <a:r>
              <a:rPr sz="2400" b="1" spc="-10" dirty="0">
                <a:latin typeface="Arial Narrow"/>
                <a:cs typeface="Arial Narrow"/>
              </a:rPr>
              <a:t>Frida</a:t>
            </a:r>
            <a:r>
              <a:rPr sz="2400" b="1" spc="-150" dirty="0">
                <a:latin typeface="Arial Narrow"/>
                <a:cs typeface="Arial Narrow"/>
              </a:rPr>
              <a:t>y</a:t>
            </a:r>
            <a:r>
              <a:rPr sz="2400" b="1" dirty="0">
                <a:latin typeface="Arial Narrow"/>
                <a:cs typeface="Arial Narrow"/>
              </a:rPr>
              <a:t>,</a:t>
            </a:r>
            <a:r>
              <a:rPr sz="2400" b="1" spc="5" dirty="0">
                <a:latin typeface="Arial Narrow"/>
                <a:cs typeface="Arial Narrow"/>
              </a:rPr>
              <a:t> </a:t>
            </a:r>
            <a:r>
              <a:rPr sz="2400" b="1" dirty="0">
                <a:latin typeface="Arial Narrow"/>
                <a:cs typeface="Arial Narrow"/>
              </a:rPr>
              <a:t>7</a:t>
            </a:r>
            <a:r>
              <a:rPr sz="2400" b="1" spc="-5" dirty="0">
                <a:latin typeface="Arial Narrow"/>
                <a:cs typeface="Arial Narrow"/>
              </a:rPr>
              <a:t> a.m</a:t>
            </a:r>
            <a:r>
              <a:rPr sz="2400" b="1" dirty="0">
                <a:latin typeface="Arial Narrow"/>
                <a:cs typeface="Arial Narrow"/>
              </a:rPr>
              <a:t>.</a:t>
            </a:r>
            <a:r>
              <a:rPr sz="2400" b="1" spc="5" dirty="0">
                <a:latin typeface="Arial Narrow"/>
                <a:cs typeface="Arial Narrow"/>
              </a:rPr>
              <a:t> </a:t>
            </a:r>
            <a:r>
              <a:rPr sz="2400" b="1" spc="-5" dirty="0">
                <a:latin typeface="Arial Narrow"/>
                <a:cs typeface="Arial Narrow"/>
              </a:rPr>
              <a:t>t</a:t>
            </a:r>
            <a:r>
              <a:rPr sz="2400" b="1" spc="-15" dirty="0">
                <a:latin typeface="Arial Narrow"/>
                <a:cs typeface="Arial Narrow"/>
              </a:rPr>
              <a:t>o</a:t>
            </a:r>
            <a:r>
              <a:rPr sz="2400" b="1" spc="-10" dirty="0">
                <a:latin typeface="Arial Narrow"/>
                <a:cs typeface="Arial Narrow"/>
              </a:rPr>
              <a:t> </a:t>
            </a:r>
            <a:r>
              <a:rPr sz="2400" b="1" dirty="0">
                <a:latin typeface="Arial Narrow"/>
                <a:cs typeface="Arial Narrow"/>
              </a:rPr>
              <a:t>8</a:t>
            </a:r>
            <a:r>
              <a:rPr sz="2400" b="1" spc="10" dirty="0">
                <a:latin typeface="Arial Narrow"/>
                <a:cs typeface="Arial Narrow"/>
              </a:rPr>
              <a:t> </a:t>
            </a:r>
            <a:r>
              <a:rPr sz="2400" b="1" dirty="0">
                <a:latin typeface="Arial Narrow"/>
                <a:cs typeface="Arial Narrow"/>
              </a:rPr>
              <a:t>p.m.</a:t>
            </a:r>
            <a:endParaRPr sz="2400" dirty="0">
              <a:latin typeface="Arial Narrow"/>
              <a:cs typeface="Arial Narrow"/>
            </a:endParaRPr>
          </a:p>
          <a:p>
            <a:pPr>
              <a:lnSpc>
                <a:spcPct val="100000"/>
              </a:lnSpc>
              <a:spcBef>
                <a:spcPts val="39"/>
              </a:spcBef>
            </a:pPr>
            <a:endParaRPr sz="2950" dirty="0">
              <a:latin typeface="Times New Roman"/>
              <a:cs typeface="Times New Roman"/>
            </a:endParaRPr>
          </a:p>
          <a:p>
            <a:pPr marL="354965" marR="675640" indent="-342265">
              <a:lnSpc>
                <a:spcPts val="2310"/>
              </a:lnSpc>
              <a:buFont typeface="Wingdings"/>
              <a:buChar char=""/>
              <a:tabLst>
                <a:tab pos="355600" algn="l"/>
              </a:tabLst>
            </a:pPr>
            <a:r>
              <a:rPr sz="2400" b="1" spc="-10" dirty="0">
                <a:latin typeface="Arial Narrow"/>
                <a:cs typeface="Arial Narrow"/>
              </a:rPr>
              <a:t>After</a:t>
            </a:r>
            <a:r>
              <a:rPr sz="2400" b="1" spc="-5" dirty="0">
                <a:latin typeface="Arial Narrow"/>
                <a:cs typeface="Arial Narrow"/>
              </a:rPr>
              <a:t> y</a:t>
            </a:r>
            <a:r>
              <a:rPr sz="2400" b="1" spc="-10" dirty="0">
                <a:latin typeface="Arial Narrow"/>
                <a:cs typeface="Arial Narrow"/>
              </a:rPr>
              <a:t>our</a:t>
            </a:r>
            <a:r>
              <a:rPr sz="2400" b="1" dirty="0">
                <a:latin typeface="Arial Narrow"/>
                <a:cs typeface="Arial Narrow"/>
              </a:rPr>
              <a:t> </a:t>
            </a:r>
            <a:r>
              <a:rPr sz="2400" b="1" spc="-5" dirty="0">
                <a:latin typeface="Arial Narrow"/>
                <a:cs typeface="Arial Narrow"/>
              </a:rPr>
              <a:t>f</a:t>
            </a:r>
            <a:r>
              <a:rPr sz="2400" b="1" spc="-10" dirty="0">
                <a:latin typeface="Arial Narrow"/>
                <a:cs typeface="Arial Narrow"/>
              </a:rPr>
              <a:t>i</a:t>
            </a:r>
            <a:r>
              <a:rPr sz="2400" b="1" spc="-5" dirty="0">
                <a:latin typeface="Arial Narrow"/>
                <a:cs typeface="Arial Narrow"/>
              </a:rPr>
              <a:t>rs</a:t>
            </a:r>
            <a:r>
              <a:rPr sz="2400" b="1" dirty="0">
                <a:latin typeface="Arial Narrow"/>
                <a:cs typeface="Arial Narrow"/>
              </a:rPr>
              <a:t>t</a:t>
            </a:r>
            <a:r>
              <a:rPr sz="2400" b="1" spc="-20" dirty="0">
                <a:latin typeface="Arial Narrow"/>
                <a:cs typeface="Arial Narrow"/>
              </a:rPr>
              <a:t> </a:t>
            </a:r>
            <a:r>
              <a:rPr sz="2400" b="1" spc="-5" dirty="0">
                <a:latin typeface="Arial Narrow"/>
                <a:cs typeface="Arial Narrow"/>
              </a:rPr>
              <a:t>se</a:t>
            </a:r>
            <a:r>
              <a:rPr sz="2400" b="1" spc="-10" dirty="0">
                <a:latin typeface="Arial Narrow"/>
                <a:cs typeface="Arial Narrow"/>
              </a:rPr>
              <a:t>s</a:t>
            </a:r>
            <a:r>
              <a:rPr sz="2400" b="1" spc="-5" dirty="0">
                <a:latin typeface="Arial Narrow"/>
                <a:cs typeface="Arial Narrow"/>
              </a:rPr>
              <a:t>sion</a:t>
            </a:r>
            <a:r>
              <a:rPr sz="2400" b="1" dirty="0">
                <a:latin typeface="Arial Narrow"/>
                <a:cs typeface="Arial Narrow"/>
              </a:rPr>
              <a:t>,</a:t>
            </a:r>
            <a:r>
              <a:rPr sz="2400" b="1" spc="40" dirty="0">
                <a:latin typeface="Arial Narrow"/>
                <a:cs typeface="Arial Narrow"/>
              </a:rPr>
              <a:t> </a:t>
            </a:r>
            <a:r>
              <a:rPr sz="2400" b="1" spc="-5" dirty="0">
                <a:latin typeface="Arial Narrow"/>
                <a:cs typeface="Arial Narrow"/>
              </a:rPr>
              <a:t>yo</a:t>
            </a:r>
            <a:r>
              <a:rPr sz="2400" b="1" dirty="0">
                <a:latin typeface="Arial Narrow"/>
                <a:cs typeface="Arial Narrow"/>
              </a:rPr>
              <a:t>u </a:t>
            </a:r>
            <a:r>
              <a:rPr sz="2400" b="1" spc="-5" dirty="0">
                <a:latin typeface="Arial Narrow"/>
                <a:cs typeface="Arial Narrow"/>
              </a:rPr>
              <a:t>an</a:t>
            </a:r>
            <a:r>
              <a:rPr sz="2400" b="1" dirty="0">
                <a:latin typeface="Arial Narrow"/>
                <a:cs typeface="Arial Narrow"/>
              </a:rPr>
              <a:t>d</a:t>
            </a:r>
            <a:r>
              <a:rPr sz="2400" b="1" spc="5" dirty="0">
                <a:latin typeface="Arial Narrow"/>
                <a:cs typeface="Arial Narrow"/>
              </a:rPr>
              <a:t> </a:t>
            </a:r>
            <a:r>
              <a:rPr sz="2400" b="1" spc="-20" dirty="0">
                <a:latin typeface="Arial Narrow"/>
                <a:cs typeface="Arial Narrow"/>
              </a:rPr>
              <a:t>you</a:t>
            </a:r>
            <a:r>
              <a:rPr sz="2400" b="1" spc="-10" dirty="0">
                <a:latin typeface="Arial Narrow"/>
                <a:cs typeface="Arial Narrow"/>
              </a:rPr>
              <a:t>r</a:t>
            </a:r>
            <a:r>
              <a:rPr sz="2400" b="1" dirty="0">
                <a:latin typeface="Arial Narrow"/>
                <a:cs typeface="Arial Narrow"/>
              </a:rPr>
              <a:t> </a:t>
            </a:r>
            <a:r>
              <a:rPr sz="2400" b="1" spc="-5" dirty="0">
                <a:latin typeface="Arial Narrow"/>
                <a:cs typeface="Arial Narrow"/>
              </a:rPr>
              <a:t>co</a:t>
            </a:r>
            <a:r>
              <a:rPr sz="2400" b="1" spc="-10" dirty="0">
                <a:latin typeface="Arial Narrow"/>
                <a:cs typeface="Arial Narrow"/>
              </a:rPr>
              <a:t>a</a:t>
            </a:r>
            <a:r>
              <a:rPr sz="2400" b="1" spc="-5" dirty="0">
                <a:latin typeface="Arial Narrow"/>
                <a:cs typeface="Arial Narrow"/>
              </a:rPr>
              <a:t>c</a:t>
            </a:r>
            <a:r>
              <a:rPr sz="2400" b="1" dirty="0">
                <a:latin typeface="Arial Narrow"/>
                <a:cs typeface="Arial Narrow"/>
              </a:rPr>
              <a:t>h</a:t>
            </a:r>
            <a:r>
              <a:rPr sz="2400" b="1" spc="5" dirty="0">
                <a:latin typeface="Arial Narrow"/>
                <a:cs typeface="Arial Narrow"/>
              </a:rPr>
              <a:t> </a:t>
            </a:r>
            <a:r>
              <a:rPr sz="2400" b="1" spc="-5" dirty="0">
                <a:latin typeface="Arial Narrow"/>
                <a:cs typeface="Arial Narrow"/>
              </a:rPr>
              <a:t>w</a:t>
            </a:r>
            <a:r>
              <a:rPr sz="2400" b="1" spc="5" dirty="0">
                <a:latin typeface="Arial Narrow"/>
                <a:cs typeface="Arial Narrow"/>
              </a:rPr>
              <a:t>i</a:t>
            </a:r>
            <a:r>
              <a:rPr sz="2400" b="1" dirty="0">
                <a:latin typeface="Arial Narrow"/>
                <a:cs typeface="Arial Narrow"/>
              </a:rPr>
              <a:t>ll</a:t>
            </a:r>
            <a:r>
              <a:rPr sz="2400" b="1" spc="5" dirty="0">
                <a:latin typeface="Arial Narrow"/>
                <a:cs typeface="Arial Narrow"/>
              </a:rPr>
              <a:t> w</a:t>
            </a:r>
            <a:r>
              <a:rPr sz="2400" b="1" spc="-15" dirty="0">
                <a:latin typeface="Arial Narrow"/>
                <a:cs typeface="Arial Narrow"/>
              </a:rPr>
              <a:t>ork</a:t>
            </a:r>
            <a:r>
              <a:rPr sz="2400" b="1" spc="-10" dirty="0">
                <a:latin typeface="Arial Narrow"/>
                <a:cs typeface="Arial Narrow"/>
              </a:rPr>
              <a:t> together </a:t>
            </a:r>
            <a:r>
              <a:rPr sz="2400" b="1" spc="-15" dirty="0">
                <a:latin typeface="Arial Narrow"/>
                <a:cs typeface="Arial Narrow"/>
              </a:rPr>
              <a:t>on</a:t>
            </a:r>
            <a:r>
              <a:rPr sz="2400" b="1" dirty="0">
                <a:latin typeface="Arial Narrow"/>
                <a:cs typeface="Arial Narrow"/>
              </a:rPr>
              <a:t> how</a:t>
            </a:r>
            <a:r>
              <a:rPr sz="2400" b="1" spc="-5" dirty="0">
                <a:latin typeface="Arial Narrow"/>
                <a:cs typeface="Arial Narrow"/>
              </a:rPr>
              <a:t> </a:t>
            </a:r>
            <a:r>
              <a:rPr sz="2400" b="1" spc="-15" dirty="0">
                <a:latin typeface="Arial Narrow"/>
                <a:cs typeface="Arial Narrow"/>
              </a:rPr>
              <a:t>o</a:t>
            </a:r>
            <a:r>
              <a:rPr sz="2400" b="1" spc="-5" dirty="0">
                <a:latin typeface="Arial Narrow"/>
                <a:cs typeface="Arial Narrow"/>
              </a:rPr>
              <a:t>f</a:t>
            </a:r>
            <a:r>
              <a:rPr sz="2400" b="1" spc="-10" dirty="0">
                <a:latin typeface="Arial Narrow"/>
                <a:cs typeface="Arial Narrow"/>
              </a:rPr>
              <a:t>ten </a:t>
            </a:r>
            <a:r>
              <a:rPr sz="2400" b="1" spc="-5" dirty="0">
                <a:latin typeface="Arial Narrow"/>
                <a:cs typeface="Arial Narrow"/>
              </a:rPr>
              <a:t>yo</a:t>
            </a:r>
            <a:r>
              <a:rPr sz="2400" b="1" dirty="0">
                <a:latin typeface="Arial Narrow"/>
                <a:cs typeface="Arial Narrow"/>
              </a:rPr>
              <a:t>u </a:t>
            </a:r>
            <a:r>
              <a:rPr sz="2400" b="1" spc="-5" dirty="0">
                <a:latin typeface="Arial Narrow"/>
                <a:cs typeface="Arial Narrow"/>
              </a:rPr>
              <a:t>sh</a:t>
            </a:r>
            <a:r>
              <a:rPr sz="2400" b="1" spc="-10" dirty="0">
                <a:latin typeface="Arial Narrow"/>
                <a:cs typeface="Arial Narrow"/>
              </a:rPr>
              <a:t>ould</a:t>
            </a:r>
            <a:r>
              <a:rPr sz="2400" b="1" spc="10" dirty="0">
                <a:latin typeface="Arial Narrow"/>
                <a:cs typeface="Arial Narrow"/>
              </a:rPr>
              <a:t> </a:t>
            </a:r>
            <a:r>
              <a:rPr sz="2400" b="1" dirty="0">
                <a:latin typeface="Arial Narrow"/>
                <a:cs typeface="Arial Narrow"/>
              </a:rPr>
              <a:t>meet by</a:t>
            </a:r>
            <a:r>
              <a:rPr sz="2400" b="1" spc="-5" dirty="0">
                <a:latin typeface="Arial Narrow"/>
                <a:cs typeface="Arial Narrow"/>
              </a:rPr>
              <a:t> </a:t>
            </a:r>
            <a:r>
              <a:rPr sz="2400" b="1" spc="-15" dirty="0">
                <a:latin typeface="Arial Narrow"/>
                <a:cs typeface="Arial Narrow"/>
              </a:rPr>
              <a:t>ph</a:t>
            </a:r>
            <a:r>
              <a:rPr sz="2400" b="1" spc="-25" dirty="0">
                <a:latin typeface="Arial Narrow"/>
                <a:cs typeface="Arial Narrow"/>
              </a:rPr>
              <a:t>o</a:t>
            </a:r>
            <a:r>
              <a:rPr sz="2400" b="1" dirty="0">
                <a:latin typeface="Arial Narrow"/>
                <a:cs typeface="Arial Narrow"/>
              </a:rPr>
              <a:t>ne.</a:t>
            </a:r>
            <a:endParaRPr sz="2400" dirty="0">
              <a:latin typeface="Arial Narrow"/>
              <a:cs typeface="Arial Narrow"/>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138113" y="177800"/>
            <a:ext cx="8780462" cy="715963"/>
          </a:xfrm>
        </p:spPr>
        <p:txBody>
          <a:bodyPr/>
          <a:lstStyle/>
          <a:p>
            <a:r>
              <a:rPr lang="en-US" altLang="en-US" sz="4500" u="sng" dirty="0"/>
              <a:t>Upcoming Webinars!</a:t>
            </a:r>
          </a:p>
        </p:txBody>
      </p:sp>
      <p:graphicFrame>
        <p:nvGraphicFramePr>
          <p:cNvPr id="6" name="Table 5"/>
          <p:cNvGraphicFramePr>
            <a:graphicFrameLocks noGrp="1"/>
          </p:cNvGraphicFramePr>
          <p:nvPr>
            <p:extLst>
              <p:ext uri="{D42A27DB-BD31-4B8C-83A1-F6EECF244321}">
                <p14:modId xmlns:p14="http://schemas.microsoft.com/office/powerpoint/2010/main" val="3984952098"/>
              </p:ext>
            </p:extLst>
          </p:nvPr>
        </p:nvGraphicFramePr>
        <p:xfrm>
          <a:off x="277813" y="1066800"/>
          <a:ext cx="8501062" cy="2757443"/>
        </p:xfrm>
        <a:graphic>
          <a:graphicData uri="http://schemas.openxmlformats.org/drawingml/2006/table">
            <a:tbl>
              <a:tblPr firstRow="1" bandRow="1">
                <a:tableStyleId>{5C22544A-7EE6-4342-B048-85BDC9FD1C3A}</a:tableStyleId>
              </a:tblPr>
              <a:tblGrid>
                <a:gridCol w="3091367">
                  <a:extLst>
                    <a:ext uri="{9D8B030D-6E8A-4147-A177-3AD203B41FA5}">
                      <a16:colId xmlns="" xmlns:a16="http://schemas.microsoft.com/office/drawing/2014/main" val="20000"/>
                    </a:ext>
                  </a:extLst>
                </a:gridCol>
                <a:gridCol w="5409695">
                  <a:extLst>
                    <a:ext uri="{9D8B030D-6E8A-4147-A177-3AD203B41FA5}">
                      <a16:colId xmlns="" xmlns:a16="http://schemas.microsoft.com/office/drawing/2014/main" val="20001"/>
                    </a:ext>
                  </a:extLst>
                </a:gridCol>
              </a:tblGrid>
              <a:tr h="457248">
                <a:tc>
                  <a:txBody>
                    <a:bodyPr/>
                    <a:lstStyle/>
                    <a:p>
                      <a:pPr algn="ctr"/>
                      <a:r>
                        <a:rPr lang="en-US" sz="2400" dirty="0"/>
                        <a:t>Date</a:t>
                      </a:r>
                    </a:p>
                  </a:txBody>
                  <a:tcPr marL="91431" marR="91431" marT="45725" marB="45725">
                    <a:solidFill>
                      <a:schemeClr val="tx2">
                        <a:lumMod val="75000"/>
                      </a:schemeClr>
                    </a:solidFill>
                  </a:tcPr>
                </a:tc>
                <a:tc>
                  <a:txBody>
                    <a:bodyPr/>
                    <a:lstStyle/>
                    <a:p>
                      <a:pPr algn="ctr"/>
                      <a:r>
                        <a:rPr lang="en-US" sz="2400" dirty="0"/>
                        <a:t>Topic</a:t>
                      </a:r>
                    </a:p>
                  </a:txBody>
                  <a:tcPr marL="91431" marR="91431" marT="45725" marB="45725">
                    <a:solidFill>
                      <a:schemeClr val="tx2">
                        <a:lumMod val="75000"/>
                      </a:schemeClr>
                    </a:solidFill>
                  </a:tcPr>
                </a:tc>
                <a:extLst>
                  <a:ext uri="{0D108BD9-81ED-4DB2-BD59-A6C34878D82A}">
                    <a16:rowId xmlns="" xmlns:a16="http://schemas.microsoft.com/office/drawing/2014/main" val="10000"/>
                  </a:ext>
                </a:extLst>
              </a:tr>
              <a:tr h="457248">
                <a:tc>
                  <a:txBody>
                    <a:bodyPr/>
                    <a:lstStyle/>
                    <a:p>
                      <a:pPr algn="ctr"/>
                      <a:r>
                        <a:rPr lang="en-US" sz="2400" dirty="0"/>
                        <a:t>July 13</a:t>
                      </a:r>
                      <a:r>
                        <a:rPr lang="en-US" sz="2400" baseline="30000" dirty="0"/>
                        <a:t>th</a:t>
                      </a:r>
                      <a:r>
                        <a:rPr lang="en-US" sz="2400" dirty="0"/>
                        <a:t>, 2017</a:t>
                      </a:r>
                    </a:p>
                  </a:txBody>
                  <a:tcPr marL="91431" marR="91431" marT="45725" marB="45725"/>
                </a:tc>
                <a:tc>
                  <a:txBody>
                    <a:bodyPr/>
                    <a:lstStyle/>
                    <a:p>
                      <a:pPr algn="ctr"/>
                      <a:r>
                        <a:rPr lang="en-US" sz="2400" dirty="0"/>
                        <a:t>Stress &amp; Emotional Eating</a:t>
                      </a:r>
                    </a:p>
                  </a:txBody>
                  <a:tcPr marL="91431" marR="91431" marT="45725" marB="45725"/>
                </a:tc>
                <a:extLst>
                  <a:ext uri="{0D108BD9-81ED-4DB2-BD59-A6C34878D82A}">
                    <a16:rowId xmlns="" xmlns:a16="http://schemas.microsoft.com/office/drawing/2014/main" val="10002"/>
                  </a:ext>
                </a:extLst>
              </a:tr>
              <a:tr h="471203">
                <a:tc>
                  <a:txBody>
                    <a:bodyPr/>
                    <a:lstStyle/>
                    <a:p>
                      <a:pPr algn="ctr"/>
                      <a:r>
                        <a:rPr lang="en-US" sz="2400" dirty="0"/>
                        <a:t>August 10</a:t>
                      </a:r>
                      <a:r>
                        <a:rPr lang="en-US" sz="2400" baseline="30000" dirty="0"/>
                        <a:t>th</a:t>
                      </a:r>
                      <a:r>
                        <a:rPr lang="en-US" sz="2400" dirty="0"/>
                        <a:t>, 2017</a:t>
                      </a:r>
                    </a:p>
                  </a:txBody>
                  <a:tcPr marL="91431" marR="91431" marT="45725" marB="45725"/>
                </a:tc>
                <a:tc>
                  <a:txBody>
                    <a:bodyPr/>
                    <a:lstStyle/>
                    <a:p>
                      <a:pPr algn="ctr"/>
                      <a:r>
                        <a:rPr lang="en-US" sz="2400" dirty="0"/>
                        <a:t>Physical &amp; Emotional</a:t>
                      </a:r>
                      <a:r>
                        <a:rPr lang="en-US" sz="2400" baseline="0" dirty="0"/>
                        <a:t> Impact of Stress</a:t>
                      </a:r>
                      <a:endParaRPr lang="en-US" sz="2400" dirty="0"/>
                    </a:p>
                  </a:txBody>
                  <a:tcPr marL="91431" marR="91431" marT="45725" marB="45725"/>
                </a:tc>
                <a:extLst>
                  <a:ext uri="{0D108BD9-81ED-4DB2-BD59-A6C34878D82A}">
                    <a16:rowId xmlns="" xmlns:a16="http://schemas.microsoft.com/office/drawing/2014/main" val="10003"/>
                  </a:ext>
                </a:extLst>
              </a:tr>
              <a:tr h="457248">
                <a:tc>
                  <a:txBody>
                    <a:bodyPr/>
                    <a:lstStyle/>
                    <a:p>
                      <a:pPr algn="ctr"/>
                      <a:r>
                        <a:rPr lang="en-US" sz="2400" dirty="0"/>
                        <a:t>September 14, 2017</a:t>
                      </a:r>
                    </a:p>
                  </a:txBody>
                  <a:tcPr marL="91431" marR="91431" marT="45725" marB="45725"/>
                </a:tc>
                <a:tc>
                  <a:txBody>
                    <a:bodyPr/>
                    <a:lstStyle/>
                    <a:p>
                      <a:pPr algn="ctr"/>
                      <a:r>
                        <a:rPr lang="en-US" sz="2400" dirty="0"/>
                        <a:t>Stress Management</a:t>
                      </a:r>
                    </a:p>
                  </a:txBody>
                  <a:tcPr marL="91431" marR="91431" marT="45725" marB="45725"/>
                </a:tc>
                <a:extLst>
                  <a:ext uri="{0D108BD9-81ED-4DB2-BD59-A6C34878D82A}">
                    <a16:rowId xmlns="" xmlns:a16="http://schemas.microsoft.com/office/drawing/2014/main" val="10004"/>
                  </a:ext>
                </a:extLst>
              </a:tr>
              <a:tr h="457248">
                <a:tc>
                  <a:txBody>
                    <a:bodyPr/>
                    <a:lstStyle/>
                    <a:p>
                      <a:pPr algn="ctr"/>
                      <a:r>
                        <a:rPr lang="en-US" sz="2400" dirty="0"/>
                        <a:t>October 12</a:t>
                      </a:r>
                      <a:r>
                        <a:rPr lang="en-US" sz="2400" baseline="30000" dirty="0"/>
                        <a:t>th</a:t>
                      </a:r>
                      <a:r>
                        <a:rPr lang="en-US" sz="2400" dirty="0"/>
                        <a:t>, 2017</a:t>
                      </a:r>
                    </a:p>
                  </a:txBody>
                  <a:tcPr marL="91431" marR="91431" marT="45725" marB="45725"/>
                </a:tc>
                <a:tc>
                  <a:txBody>
                    <a:bodyPr/>
                    <a:lstStyle/>
                    <a:p>
                      <a:pPr algn="ctr"/>
                      <a:r>
                        <a:rPr lang="en-US" sz="2400" dirty="0"/>
                        <a:t>Flu Awareness</a:t>
                      </a:r>
                    </a:p>
                  </a:txBody>
                  <a:tcPr marL="91431" marR="91431" marT="45725" marB="45725"/>
                </a:tc>
                <a:extLst>
                  <a:ext uri="{0D108BD9-81ED-4DB2-BD59-A6C34878D82A}">
                    <a16:rowId xmlns="" xmlns:a16="http://schemas.microsoft.com/office/drawing/2014/main" val="10005"/>
                  </a:ext>
                </a:extLst>
              </a:tr>
              <a:tr h="457248">
                <a:tc>
                  <a:txBody>
                    <a:bodyPr/>
                    <a:lstStyle/>
                    <a:p>
                      <a:pPr algn="ctr"/>
                      <a:r>
                        <a:rPr lang="en-US" sz="2400" dirty="0"/>
                        <a:t>November 9</a:t>
                      </a:r>
                      <a:r>
                        <a:rPr lang="en-US" sz="2400" baseline="30000" dirty="0"/>
                        <a:t>th</a:t>
                      </a:r>
                      <a:r>
                        <a:rPr lang="en-US" sz="2400" dirty="0"/>
                        <a:t>, 2017</a:t>
                      </a:r>
                    </a:p>
                  </a:txBody>
                  <a:tcPr marL="91431" marR="91431" marT="45725" marB="45725"/>
                </a:tc>
                <a:tc>
                  <a:txBody>
                    <a:bodyPr/>
                    <a:lstStyle/>
                    <a:p>
                      <a:pPr algn="ctr"/>
                      <a:r>
                        <a:rPr lang="en-US" sz="2400" dirty="0"/>
                        <a:t>Sleep Awareness</a:t>
                      </a:r>
                    </a:p>
                  </a:txBody>
                  <a:tcPr marL="91431" marR="91431" marT="45725" marB="45725"/>
                </a:tc>
                <a:extLst>
                  <a:ext uri="{0D108BD9-81ED-4DB2-BD59-A6C34878D82A}">
                    <a16:rowId xmlns="" xmlns:a16="http://schemas.microsoft.com/office/drawing/2014/main" val="10006"/>
                  </a:ext>
                </a:extLst>
              </a:tr>
            </a:tbl>
          </a:graphicData>
        </a:graphic>
      </p:graphicFrame>
      <p:pic>
        <p:nvPicPr>
          <p:cNvPr id="6863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6305550"/>
            <a:ext cx="2362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0" y="6402388"/>
            <a:ext cx="3276600" cy="444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TextBox 7"/>
          <p:cNvSpPr txBox="1"/>
          <p:nvPr/>
        </p:nvSpPr>
        <p:spPr>
          <a:xfrm>
            <a:off x="1103313" y="3997280"/>
            <a:ext cx="6850062" cy="1476375"/>
          </a:xfrm>
          <a:prstGeom prst="rect">
            <a:avLst/>
          </a:prstGeom>
          <a:noFill/>
        </p:spPr>
        <p:txBody>
          <a:bodyPr wrap="none">
            <a:spAutoFit/>
          </a:bodyPr>
          <a:lstStyle/>
          <a:p>
            <a:pPr algn="ctr">
              <a:defRPr/>
            </a:pPr>
            <a:r>
              <a:rPr lang="en-US" sz="4500" b="1" dirty="0">
                <a:solidFill>
                  <a:schemeClr val="accent1">
                    <a:lumMod val="75000"/>
                  </a:schemeClr>
                </a:solidFill>
              </a:rPr>
              <a:t>We appreciate your feedback.</a:t>
            </a:r>
          </a:p>
          <a:p>
            <a:pPr algn="ctr">
              <a:defRPr/>
            </a:pPr>
            <a:r>
              <a:rPr lang="en-US" sz="4500" b="1" dirty="0">
                <a:solidFill>
                  <a:schemeClr val="accent1">
                    <a:lumMod val="75000"/>
                  </a:schemeClr>
                </a:solidFill>
              </a:rPr>
              <a:t>Take Survey</a:t>
            </a:r>
          </a:p>
        </p:txBody>
      </p:sp>
      <p:sp>
        <p:nvSpPr>
          <p:cNvPr id="68640" name="Right Arrow 2"/>
          <p:cNvSpPr>
            <a:spLocks noChangeArrowheads="1"/>
          </p:cNvSpPr>
          <p:nvPr/>
        </p:nvSpPr>
        <p:spPr bwMode="auto">
          <a:xfrm>
            <a:off x="3614738" y="5460268"/>
            <a:ext cx="1827212" cy="1071562"/>
          </a:xfrm>
          <a:prstGeom prst="rightArrow">
            <a:avLst>
              <a:gd name="adj1" fmla="val 50000"/>
              <a:gd name="adj2" fmla="val 49845"/>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95000"/>
              </a:lnSpc>
              <a:spcBef>
                <a:spcPct val="35000"/>
              </a:spcBef>
              <a:buClr>
                <a:schemeClr val="tx2"/>
              </a:buClr>
              <a:buFont typeface="Wingdings" panose="05000000000000000000" pitchFamily="2" charset="2"/>
              <a:buChar char="§"/>
              <a:defRPr sz="2400">
                <a:solidFill>
                  <a:schemeClr val="tx1"/>
                </a:solidFill>
                <a:latin typeface="Arial Narrow" panose="020B0606020202030204" pitchFamily="34" charset="0"/>
                <a:cs typeface="Arial" panose="020B0604020202020204" pitchFamily="34" charset="0"/>
              </a:defRPr>
            </a:lvl1pPr>
            <a:lvl2pPr marL="742950" indent="-285750">
              <a:lnSpc>
                <a:spcPct val="95000"/>
              </a:lnSpc>
              <a:spcBef>
                <a:spcPct val="35000"/>
              </a:spcBef>
              <a:buClr>
                <a:schemeClr val="tx2"/>
              </a:buClr>
              <a:buFont typeface="Arial" panose="020B0604020202020204" pitchFamily="34" charset="0"/>
              <a:buChar char="–"/>
              <a:defRPr sz="2000">
                <a:solidFill>
                  <a:schemeClr val="tx1"/>
                </a:solidFill>
                <a:latin typeface="Arial Narrow" panose="020B0606020202030204" pitchFamily="34" charset="0"/>
                <a:cs typeface="Arial" panose="020B0604020202020204" pitchFamily="34" charset="0"/>
              </a:defRPr>
            </a:lvl2pPr>
            <a:lvl3pPr marL="1143000" indent="-228600">
              <a:lnSpc>
                <a:spcPct val="95000"/>
              </a:lnSpc>
              <a:spcBef>
                <a:spcPct val="35000"/>
              </a:spcBef>
              <a:buClr>
                <a:schemeClr val="tx2"/>
              </a:buClr>
              <a:buFont typeface="Wingdings" panose="05000000000000000000" pitchFamily="2" charset="2"/>
              <a:buChar char="§"/>
              <a:defRPr>
                <a:solidFill>
                  <a:schemeClr val="tx1"/>
                </a:solidFill>
                <a:latin typeface="Arial Narrow" panose="020B0606020202030204" pitchFamily="34" charset="0"/>
                <a:cs typeface="Arial" panose="020B0604020202020204" pitchFamily="34" charset="0"/>
              </a:defRPr>
            </a:lvl3pPr>
            <a:lvl4pPr marL="1600200" indent="-228600">
              <a:lnSpc>
                <a:spcPct val="95000"/>
              </a:lnSpc>
              <a:spcBef>
                <a:spcPct val="35000"/>
              </a:spcBef>
              <a:buClr>
                <a:schemeClr val="tx2"/>
              </a:buClr>
              <a:buChar char="–"/>
              <a:defRPr sz="1600">
                <a:solidFill>
                  <a:schemeClr val="tx1"/>
                </a:solidFill>
                <a:latin typeface="Arial Narrow" panose="020B0606020202030204" pitchFamily="34" charset="0"/>
                <a:cs typeface="Arial" panose="020B0604020202020204" pitchFamily="34" charset="0"/>
              </a:defRPr>
            </a:lvl4pPr>
            <a:lvl5pPr marL="2057400" indent="-228600">
              <a:lnSpc>
                <a:spcPct val="95000"/>
              </a:lnSpc>
              <a:spcBef>
                <a:spcPct val="35000"/>
              </a:spcBef>
              <a:buClr>
                <a:schemeClr val="tx2"/>
              </a:buClr>
              <a:buChar char="»"/>
              <a:defRPr sz="1600">
                <a:solidFill>
                  <a:schemeClr val="tx1"/>
                </a:solidFill>
                <a:latin typeface="Arial Narrow" panose="020B0606020202030204" pitchFamily="34" charset="0"/>
                <a:cs typeface="Arial" panose="020B0604020202020204" pitchFamily="34" charset="0"/>
              </a:defRPr>
            </a:lvl5pPr>
            <a:lvl6pPr marL="25146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6pPr>
            <a:lvl7pPr marL="29718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7pPr>
            <a:lvl8pPr marL="34290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8pPr>
            <a:lvl9pPr marL="38862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9pPr>
          </a:lstStyle>
          <a:p>
            <a:pPr algn="ctr" eaLnBrk="1" hangingPunct="1">
              <a:lnSpc>
                <a:spcPct val="100000"/>
              </a:lnSpc>
              <a:spcBef>
                <a:spcPct val="0"/>
              </a:spcBef>
              <a:buClrTx/>
              <a:buFontTx/>
              <a:buNone/>
            </a:pPr>
            <a:endParaRPr lang="en-US" altLang="en-US" sz="1800" dirty="0">
              <a:ea typeface="MS PGothic" panose="020B0600070205080204" pitchFamily="34" charset="-128"/>
            </a:endParaRPr>
          </a:p>
        </p:txBody>
      </p:sp>
    </p:spTree>
    <p:extLst>
      <p:ext uri="{BB962C8B-B14F-4D97-AF65-F5344CB8AC3E}">
        <p14:creationId xmlns:p14="http://schemas.microsoft.com/office/powerpoint/2010/main" val="13819095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7359" rIns="0" bIns="0" rtlCol="0">
            <a:spAutoFit/>
          </a:bodyPr>
          <a:lstStyle/>
          <a:p>
            <a:pPr marL="12700">
              <a:lnSpc>
                <a:spcPct val="100000"/>
              </a:lnSpc>
            </a:pPr>
            <a:r>
              <a:rPr spc="-25" dirty="0">
                <a:latin typeface="Arial"/>
                <a:cs typeface="Arial"/>
              </a:rPr>
              <a:t>Food</a:t>
            </a:r>
            <a:r>
              <a:rPr spc="-5" dirty="0">
                <a:latin typeface="Arial"/>
                <a:cs typeface="Arial"/>
              </a:rPr>
              <a:t> </a:t>
            </a:r>
            <a:r>
              <a:rPr spc="-20" dirty="0">
                <a:latin typeface="Arial"/>
                <a:cs typeface="Arial"/>
              </a:rPr>
              <a:t>for</a:t>
            </a:r>
            <a:r>
              <a:rPr spc="15" dirty="0">
                <a:latin typeface="Arial"/>
                <a:cs typeface="Arial"/>
              </a:rPr>
              <a:t> </a:t>
            </a:r>
            <a:r>
              <a:rPr spc="-20" dirty="0">
                <a:latin typeface="Arial"/>
                <a:cs typeface="Arial"/>
              </a:rPr>
              <a:t>thought</a:t>
            </a:r>
          </a:p>
        </p:txBody>
      </p:sp>
      <p:sp>
        <p:nvSpPr>
          <p:cNvPr id="3" name="object 3"/>
          <p:cNvSpPr txBox="1"/>
          <p:nvPr/>
        </p:nvSpPr>
        <p:spPr>
          <a:xfrm>
            <a:off x="1290574" y="4333397"/>
            <a:ext cx="6713855" cy="1449115"/>
          </a:xfrm>
          <a:prstGeom prst="rect">
            <a:avLst/>
          </a:prstGeom>
        </p:spPr>
        <p:txBody>
          <a:bodyPr vert="horz" wrap="square" lIns="0" tIns="0" rIns="0" bIns="0" rtlCol="0">
            <a:spAutoFit/>
          </a:bodyPr>
          <a:lstStyle/>
          <a:p>
            <a:pPr marL="299085" indent="-286385">
              <a:lnSpc>
                <a:spcPts val="2810"/>
              </a:lnSpc>
              <a:buClr>
                <a:srgbClr val="8085C1"/>
              </a:buClr>
              <a:buFont typeface="Wingdings"/>
              <a:buChar char=""/>
              <a:tabLst>
                <a:tab pos="299720" algn="l"/>
                <a:tab pos="3770629" algn="l"/>
              </a:tabLst>
            </a:pPr>
            <a:r>
              <a:rPr sz="2400" dirty="0">
                <a:latin typeface="Arial"/>
                <a:cs typeface="Arial"/>
              </a:rPr>
              <a:t>“Take care </a:t>
            </a:r>
            <a:r>
              <a:rPr sz="2400" spc="-10" dirty="0">
                <a:latin typeface="Arial"/>
                <a:cs typeface="Arial"/>
              </a:rPr>
              <a:t>o</a:t>
            </a:r>
            <a:r>
              <a:rPr sz="2400" dirty="0">
                <a:latin typeface="Arial"/>
                <a:cs typeface="Arial"/>
              </a:rPr>
              <a:t>f yo</a:t>
            </a:r>
            <a:r>
              <a:rPr sz="2400" spc="-10" dirty="0">
                <a:latin typeface="Arial"/>
                <a:cs typeface="Arial"/>
              </a:rPr>
              <a:t>u</a:t>
            </a:r>
            <a:r>
              <a:rPr sz="2400" dirty="0">
                <a:latin typeface="Arial"/>
                <a:cs typeface="Arial"/>
              </a:rPr>
              <a:t>r</a:t>
            </a:r>
            <a:r>
              <a:rPr sz="2400" spc="5" dirty="0">
                <a:latin typeface="Arial"/>
                <a:cs typeface="Arial"/>
              </a:rPr>
              <a:t> </a:t>
            </a:r>
            <a:r>
              <a:rPr sz="2400" dirty="0">
                <a:latin typeface="Arial"/>
                <a:cs typeface="Arial"/>
              </a:rPr>
              <a:t>bo</a:t>
            </a:r>
            <a:r>
              <a:rPr sz="2400" spc="-10" dirty="0">
                <a:latin typeface="Arial"/>
                <a:cs typeface="Arial"/>
              </a:rPr>
              <a:t>d</a:t>
            </a:r>
            <a:r>
              <a:rPr sz="2400" dirty="0">
                <a:latin typeface="Arial"/>
                <a:cs typeface="Arial"/>
              </a:rPr>
              <a:t>y.	It’s</a:t>
            </a:r>
            <a:r>
              <a:rPr sz="2400" spc="-10" dirty="0">
                <a:latin typeface="Arial"/>
                <a:cs typeface="Arial"/>
              </a:rPr>
              <a:t> </a:t>
            </a:r>
            <a:r>
              <a:rPr sz="2400" dirty="0">
                <a:latin typeface="Arial"/>
                <a:cs typeface="Arial"/>
              </a:rPr>
              <a:t>the</a:t>
            </a:r>
            <a:r>
              <a:rPr sz="2400" spc="-10" dirty="0">
                <a:latin typeface="Arial"/>
                <a:cs typeface="Arial"/>
              </a:rPr>
              <a:t> </a:t>
            </a:r>
            <a:r>
              <a:rPr sz="2400" dirty="0">
                <a:latin typeface="Arial"/>
                <a:cs typeface="Arial"/>
              </a:rPr>
              <a:t>on</a:t>
            </a:r>
            <a:r>
              <a:rPr sz="2400" spc="-10" dirty="0">
                <a:latin typeface="Arial"/>
                <a:cs typeface="Arial"/>
              </a:rPr>
              <a:t>l</a:t>
            </a:r>
            <a:r>
              <a:rPr sz="2400" dirty="0">
                <a:latin typeface="Arial"/>
                <a:cs typeface="Arial"/>
              </a:rPr>
              <a:t>y</a:t>
            </a:r>
            <a:r>
              <a:rPr sz="2400" spc="10" dirty="0">
                <a:latin typeface="Arial"/>
                <a:cs typeface="Arial"/>
              </a:rPr>
              <a:t> </a:t>
            </a:r>
            <a:r>
              <a:rPr sz="2400" dirty="0">
                <a:latin typeface="Arial"/>
                <a:cs typeface="Arial"/>
              </a:rPr>
              <a:t>pl</a:t>
            </a:r>
            <a:r>
              <a:rPr sz="2400" spc="-10" dirty="0">
                <a:latin typeface="Arial"/>
                <a:cs typeface="Arial"/>
              </a:rPr>
              <a:t>a</a:t>
            </a:r>
            <a:r>
              <a:rPr sz="2400" dirty="0">
                <a:latin typeface="Arial"/>
                <a:cs typeface="Arial"/>
              </a:rPr>
              <a:t>ce</a:t>
            </a:r>
            <a:r>
              <a:rPr sz="2400" spc="10" dirty="0">
                <a:latin typeface="Arial"/>
                <a:cs typeface="Arial"/>
              </a:rPr>
              <a:t> </a:t>
            </a:r>
            <a:r>
              <a:rPr sz="2400" dirty="0">
                <a:latin typeface="Arial"/>
                <a:cs typeface="Arial"/>
              </a:rPr>
              <a:t>you</a:t>
            </a:r>
          </a:p>
          <a:p>
            <a:pPr marL="286385" algn="ctr">
              <a:lnSpc>
                <a:spcPts val="2810"/>
              </a:lnSpc>
            </a:pPr>
            <a:r>
              <a:rPr sz="2400" dirty="0">
                <a:latin typeface="Arial"/>
                <a:cs typeface="Arial"/>
              </a:rPr>
              <a:t>have</a:t>
            </a:r>
            <a:r>
              <a:rPr sz="2400" spc="5" dirty="0">
                <a:latin typeface="Arial"/>
                <a:cs typeface="Arial"/>
              </a:rPr>
              <a:t> </a:t>
            </a:r>
            <a:r>
              <a:rPr sz="2400" dirty="0">
                <a:latin typeface="Arial"/>
                <a:cs typeface="Arial"/>
              </a:rPr>
              <a:t>to</a:t>
            </a:r>
            <a:r>
              <a:rPr sz="2400" spc="-20" dirty="0">
                <a:latin typeface="Arial"/>
                <a:cs typeface="Arial"/>
              </a:rPr>
              <a:t> </a:t>
            </a:r>
            <a:r>
              <a:rPr sz="2400" dirty="0">
                <a:latin typeface="Arial"/>
                <a:cs typeface="Arial"/>
              </a:rPr>
              <a:t>l</a:t>
            </a:r>
            <a:r>
              <a:rPr sz="2400" spc="-10" dirty="0">
                <a:latin typeface="Arial"/>
                <a:cs typeface="Arial"/>
              </a:rPr>
              <a:t>i</a:t>
            </a:r>
            <a:r>
              <a:rPr sz="2400" dirty="0">
                <a:latin typeface="Arial"/>
                <a:cs typeface="Arial"/>
              </a:rPr>
              <a:t>ve.”</a:t>
            </a:r>
          </a:p>
          <a:p>
            <a:pPr>
              <a:lnSpc>
                <a:spcPct val="100000"/>
              </a:lnSpc>
              <a:spcBef>
                <a:spcPts val="35"/>
              </a:spcBef>
            </a:pPr>
            <a:endParaRPr sz="2350" dirty="0">
              <a:latin typeface="Times New Roman"/>
              <a:cs typeface="Times New Roman"/>
            </a:endParaRPr>
          </a:p>
          <a:p>
            <a:pPr marL="2439035" lvl="1">
              <a:lnSpc>
                <a:spcPct val="100000"/>
              </a:lnSpc>
              <a:buClr>
                <a:srgbClr val="8085C1"/>
              </a:buClr>
              <a:tabLst>
                <a:tab pos="2726055" algn="l"/>
              </a:tabLst>
            </a:pPr>
            <a:r>
              <a:rPr sz="2400" dirty="0">
                <a:latin typeface="Arial"/>
                <a:cs typeface="Arial"/>
              </a:rPr>
              <a:t>~ J</a:t>
            </a:r>
            <a:r>
              <a:rPr sz="2400" spc="-10" dirty="0">
                <a:latin typeface="Arial"/>
                <a:cs typeface="Arial"/>
              </a:rPr>
              <a:t>i</a:t>
            </a:r>
            <a:r>
              <a:rPr sz="2400" dirty="0">
                <a:latin typeface="Arial"/>
                <a:cs typeface="Arial"/>
              </a:rPr>
              <a:t>m</a:t>
            </a:r>
            <a:r>
              <a:rPr sz="2400" spc="5" dirty="0">
                <a:latin typeface="Arial"/>
                <a:cs typeface="Arial"/>
              </a:rPr>
              <a:t> </a:t>
            </a:r>
            <a:r>
              <a:rPr sz="2400" dirty="0">
                <a:latin typeface="Arial"/>
                <a:cs typeface="Arial"/>
              </a:rPr>
              <a:t>R</a:t>
            </a:r>
            <a:r>
              <a:rPr sz="2400" spc="-10" dirty="0">
                <a:latin typeface="Arial"/>
                <a:cs typeface="Arial"/>
              </a:rPr>
              <a:t>o</a:t>
            </a:r>
            <a:r>
              <a:rPr sz="2400" dirty="0">
                <a:latin typeface="Arial"/>
                <a:cs typeface="Arial"/>
              </a:rPr>
              <a:t>hn</a:t>
            </a:r>
          </a:p>
        </p:txBody>
      </p:sp>
      <p:sp>
        <p:nvSpPr>
          <p:cNvPr id="4" name="object 4"/>
          <p:cNvSpPr/>
          <p:nvPr/>
        </p:nvSpPr>
        <p:spPr>
          <a:xfrm>
            <a:off x="2971800" y="1905000"/>
            <a:ext cx="3219450" cy="2143125"/>
          </a:xfrm>
          <a:prstGeom prst="rect">
            <a:avLst/>
          </a:prstGeom>
          <a:blipFill>
            <a:blip r:embed="rId3" cstate="print"/>
            <a:stretch>
              <a:fillRect/>
            </a:stretch>
          </a:blipFill>
        </p:spPr>
        <p:txBody>
          <a:bodyPr wrap="square" lIns="0" tIns="0" rIns="0" bIns="0" rtlCol="0"/>
          <a:lstStyle/>
          <a:p>
            <a:endParaRPr dirty="0"/>
          </a:p>
        </p:txBody>
      </p:sp>
    </p:spTree>
    <p:extLst>
      <p:ext uri="{BB962C8B-B14F-4D97-AF65-F5344CB8AC3E}">
        <p14:creationId xmlns:p14="http://schemas.microsoft.com/office/powerpoint/2010/main" val="4267969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endParaRPr lang="en-US" altLang="en-US" dirty="0"/>
          </a:p>
        </p:txBody>
      </p:sp>
      <p:sp>
        <p:nvSpPr>
          <p:cNvPr id="9219" name="Content Placeholder 2"/>
          <p:cNvSpPr>
            <a:spLocks noGrp="1"/>
          </p:cNvSpPr>
          <p:nvPr>
            <p:ph idx="1"/>
          </p:nvPr>
        </p:nvSpPr>
        <p:spPr/>
        <p:txBody>
          <a:bodyPr/>
          <a:lstStyle/>
          <a:p>
            <a:endParaRPr lang="en-US" altLang="en-US" dirty="0"/>
          </a:p>
        </p:txBody>
      </p:sp>
      <p:sp>
        <p:nvSpPr>
          <p:cNvPr id="9220" name="Date Placeholder 3"/>
          <p:cNvSpPr>
            <a:spLocks noGrp="1"/>
          </p:cNvSpPr>
          <p:nvPr>
            <p:ph type="dt" sz="quarter" idx="12"/>
          </p:nvPr>
        </p:nvSpPr>
        <p:spPr bwMode="auto">
          <a:xfrm>
            <a:off x="152400" y="6248400"/>
            <a:ext cx="35814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5000"/>
              </a:lnSpc>
              <a:spcBef>
                <a:spcPct val="35000"/>
              </a:spcBef>
              <a:buClr>
                <a:schemeClr val="tx2"/>
              </a:buClr>
              <a:buFont typeface="Wingdings" panose="05000000000000000000" pitchFamily="2" charset="2"/>
              <a:buChar char="§"/>
              <a:defRPr sz="2400">
                <a:solidFill>
                  <a:schemeClr val="tx1"/>
                </a:solidFill>
                <a:latin typeface="Arial Narrow" panose="020B0606020202030204" pitchFamily="34" charset="0"/>
                <a:cs typeface="Arial" panose="020B0604020202020204" pitchFamily="34" charset="0"/>
              </a:defRPr>
            </a:lvl1pPr>
            <a:lvl2pPr marL="742950" indent="-285750">
              <a:lnSpc>
                <a:spcPct val="95000"/>
              </a:lnSpc>
              <a:spcBef>
                <a:spcPct val="35000"/>
              </a:spcBef>
              <a:buClr>
                <a:schemeClr val="tx2"/>
              </a:buClr>
              <a:buFont typeface="Arial" panose="020B0604020202020204" pitchFamily="34" charset="0"/>
              <a:buChar char="–"/>
              <a:defRPr sz="2000">
                <a:solidFill>
                  <a:schemeClr val="tx1"/>
                </a:solidFill>
                <a:latin typeface="Arial Narrow" panose="020B0606020202030204" pitchFamily="34" charset="0"/>
                <a:cs typeface="Arial" panose="020B0604020202020204" pitchFamily="34" charset="0"/>
              </a:defRPr>
            </a:lvl2pPr>
            <a:lvl3pPr marL="1143000" indent="-228600">
              <a:lnSpc>
                <a:spcPct val="95000"/>
              </a:lnSpc>
              <a:spcBef>
                <a:spcPct val="35000"/>
              </a:spcBef>
              <a:buClr>
                <a:schemeClr val="tx2"/>
              </a:buClr>
              <a:buFont typeface="Wingdings" panose="05000000000000000000" pitchFamily="2" charset="2"/>
              <a:buChar char="§"/>
              <a:defRPr>
                <a:solidFill>
                  <a:schemeClr val="tx1"/>
                </a:solidFill>
                <a:latin typeface="Arial Narrow" panose="020B0606020202030204" pitchFamily="34" charset="0"/>
                <a:cs typeface="Arial" panose="020B0604020202020204" pitchFamily="34" charset="0"/>
              </a:defRPr>
            </a:lvl3pPr>
            <a:lvl4pPr marL="1600200" indent="-228600">
              <a:lnSpc>
                <a:spcPct val="95000"/>
              </a:lnSpc>
              <a:spcBef>
                <a:spcPct val="35000"/>
              </a:spcBef>
              <a:buClr>
                <a:schemeClr val="tx2"/>
              </a:buClr>
              <a:buChar char="–"/>
              <a:defRPr sz="1600">
                <a:solidFill>
                  <a:schemeClr val="tx1"/>
                </a:solidFill>
                <a:latin typeface="Arial Narrow" panose="020B0606020202030204" pitchFamily="34" charset="0"/>
                <a:cs typeface="Arial" panose="020B0604020202020204" pitchFamily="34" charset="0"/>
              </a:defRPr>
            </a:lvl4pPr>
            <a:lvl5pPr marL="2057400" indent="-228600">
              <a:lnSpc>
                <a:spcPct val="95000"/>
              </a:lnSpc>
              <a:spcBef>
                <a:spcPct val="35000"/>
              </a:spcBef>
              <a:buClr>
                <a:schemeClr val="tx2"/>
              </a:buClr>
              <a:buChar char="»"/>
              <a:defRPr sz="1600">
                <a:solidFill>
                  <a:schemeClr val="tx1"/>
                </a:solidFill>
                <a:latin typeface="Arial Narrow" panose="020B0606020202030204" pitchFamily="34" charset="0"/>
                <a:cs typeface="Arial" panose="020B0604020202020204" pitchFamily="34" charset="0"/>
              </a:defRPr>
            </a:lvl5pPr>
            <a:lvl6pPr marL="25146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6pPr>
            <a:lvl7pPr marL="29718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7pPr>
            <a:lvl8pPr marL="34290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8pPr>
            <a:lvl9pPr marL="38862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9pPr>
          </a:lstStyle>
          <a:p>
            <a:pPr>
              <a:lnSpc>
                <a:spcPct val="100000"/>
              </a:lnSpc>
              <a:spcBef>
                <a:spcPct val="0"/>
              </a:spcBef>
              <a:buClrTx/>
              <a:buFontTx/>
              <a:buNone/>
            </a:pPr>
            <a:endParaRPr lang="en-US" altLang="en-US" sz="800" dirty="0">
              <a:latin typeface="Arial" panose="020B0604020202020204" pitchFamily="34" charset="0"/>
            </a:endParaRPr>
          </a:p>
          <a:p>
            <a:pPr>
              <a:lnSpc>
                <a:spcPct val="100000"/>
              </a:lnSpc>
              <a:spcBef>
                <a:spcPct val="0"/>
              </a:spcBef>
              <a:buClrTx/>
              <a:buFontTx/>
              <a:buNone/>
            </a:pPr>
            <a:r>
              <a:rPr lang="en-US" altLang="en-US" sz="800" dirty="0">
                <a:latin typeface="Arial" panose="020B0604020202020204" pitchFamily="34" charset="0"/>
              </a:rPr>
              <a:t>© 2011. The Permanente Medical Group, Inc. </a:t>
            </a:r>
          </a:p>
          <a:p>
            <a:pPr>
              <a:lnSpc>
                <a:spcPct val="100000"/>
              </a:lnSpc>
              <a:spcBef>
                <a:spcPct val="0"/>
              </a:spcBef>
              <a:buClrTx/>
              <a:buFontTx/>
              <a:buNone/>
            </a:pPr>
            <a:r>
              <a:rPr lang="en-US" altLang="en-US" sz="800" dirty="0">
                <a:latin typeface="Arial" panose="020B0604020202020204" pitchFamily="34" charset="0"/>
              </a:rPr>
              <a:t>May not be copied or provided to third parties without prior approval.</a:t>
            </a:r>
          </a:p>
          <a:p>
            <a:pPr>
              <a:lnSpc>
                <a:spcPct val="100000"/>
              </a:lnSpc>
              <a:spcBef>
                <a:spcPct val="0"/>
              </a:spcBef>
              <a:buClrTx/>
              <a:buFontTx/>
              <a:buNone/>
            </a:pPr>
            <a:endParaRPr lang="en-US" altLang="en-US" sz="800" dirty="0">
              <a:latin typeface="Arial" panose="020B0604020202020204" pitchFamily="34" charset="0"/>
            </a:endParaRPr>
          </a:p>
        </p:txBody>
      </p:sp>
      <p:pic>
        <p:nvPicPr>
          <p:cNvPr id="922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7395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5063" y="6529605"/>
            <a:ext cx="742315" cy="139700"/>
          </a:xfrm>
          <a:prstGeom prst="rect">
            <a:avLst/>
          </a:prstGeom>
        </p:spPr>
        <p:txBody>
          <a:bodyPr vert="horz" wrap="square" lIns="0" tIns="0" rIns="0" bIns="0" rtlCol="0">
            <a:spAutoFit/>
          </a:bodyPr>
          <a:lstStyle/>
          <a:p>
            <a:pPr marL="12700">
              <a:lnSpc>
                <a:spcPct val="100000"/>
              </a:lnSpc>
            </a:pPr>
            <a:r>
              <a:rPr sz="900" dirty="0">
                <a:solidFill>
                  <a:srgbClr val="414636"/>
                </a:solidFill>
                <a:latin typeface="Arial Narrow"/>
                <a:cs typeface="Arial Narrow"/>
              </a:rPr>
              <a:t>2   </a:t>
            </a:r>
            <a:r>
              <a:rPr sz="900" spc="-45" dirty="0">
                <a:solidFill>
                  <a:srgbClr val="414636"/>
                </a:solidFill>
                <a:latin typeface="Arial Narrow"/>
                <a:cs typeface="Arial Narrow"/>
              </a:rPr>
              <a:t> </a:t>
            </a:r>
            <a:r>
              <a:rPr sz="900" spc="-5" dirty="0">
                <a:solidFill>
                  <a:srgbClr val="AAB097"/>
                </a:solidFill>
                <a:latin typeface="Arial Narrow"/>
                <a:cs typeface="Arial Narrow"/>
              </a:rPr>
              <a:t>M</a:t>
            </a:r>
            <a:r>
              <a:rPr sz="900" dirty="0">
                <a:solidFill>
                  <a:srgbClr val="AAB097"/>
                </a:solidFill>
                <a:latin typeface="Arial Narrow"/>
                <a:cs typeface="Arial Narrow"/>
              </a:rPr>
              <a:t>ay </a:t>
            </a:r>
            <a:r>
              <a:rPr sz="900" spc="-5" dirty="0">
                <a:solidFill>
                  <a:srgbClr val="AAB097"/>
                </a:solidFill>
                <a:latin typeface="Arial Narrow"/>
                <a:cs typeface="Arial Narrow"/>
              </a:rPr>
              <a:t>2</a:t>
            </a:r>
            <a:r>
              <a:rPr sz="900" dirty="0">
                <a:solidFill>
                  <a:srgbClr val="AAB097"/>
                </a:solidFill>
                <a:latin typeface="Arial Narrow"/>
                <a:cs typeface="Arial Narrow"/>
              </a:rPr>
              <a:t>0,</a:t>
            </a:r>
            <a:r>
              <a:rPr sz="900" spc="-5" dirty="0">
                <a:solidFill>
                  <a:srgbClr val="AAB097"/>
                </a:solidFill>
                <a:latin typeface="Arial Narrow"/>
                <a:cs typeface="Arial Narrow"/>
              </a:rPr>
              <a:t> 2</a:t>
            </a:r>
            <a:r>
              <a:rPr sz="900" dirty="0">
                <a:solidFill>
                  <a:srgbClr val="AAB097"/>
                </a:solidFill>
                <a:latin typeface="Arial Narrow"/>
                <a:cs typeface="Arial Narrow"/>
              </a:rPr>
              <a:t>0</a:t>
            </a:r>
            <a:r>
              <a:rPr sz="900" spc="-5" dirty="0">
                <a:solidFill>
                  <a:srgbClr val="AAB097"/>
                </a:solidFill>
                <a:latin typeface="Arial Narrow"/>
                <a:cs typeface="Arial Narrow"/>
              </a:rPr>
              <a:t>1</a:t>
            </a:r>
            <a:r>
              <a:rPr sz="900" dirty="0">
                <a:solidFill>
                  <a:srgbClr val="AAB097"/>
                </a:solidFill>
                <a:latin typeface="Arial Narrow"/>
                <a:cs typeface="Arial Narrow"/>
              </a:rPr>
              <a:t>3</a:t>
            </a:r>
            <a:endParaRPr sz="900" dirty="0">
              <a:latin typeface="Arial Narrow"/>
              <a:cs typeface="Arial Narrow"/>
            </a:endParaRPr>
          </a:p>
        </p:txBody>
      </p:sp>
      <p:sp>
        <p:nvSpPr>
          <p:cNvPr id="3" name="object 3"/>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4" name="object 4"/>
          <p:cNvSpPr txBox="1">
            <a:spLocks noGrp="1"/>
          </p:cNvSpPr>
          <p:nvPr>
            <p:ph type="title"/>
          </p:nvPr>
        </p:nvSpPr>
        <p:spPr>
          <a:xfrm>
            <a:off x="447675" y="-304800"/>
            <a:ext cx="8072119" cy="994503"/>
          </a:xfrm>
          <a:prstGeom prst="rect">
            <a:avLst/>
          </a:prstGeom>
        </p:spPr>
        <p:txBody>
          <a:bodyPr vert="horz" wrap="square" lIns="0" tIns="466725" rIns="0" bIns="0" rtlCol="0">
            <a:spAutoFit/>
          </a:bodyPr>
          <a:lstStyle/>
          <a:p>
            <a:pPr marL="12700" algn="ctr">
              <a:lnSpc>
                <a:spcPct val="100000"/>
              </a:lnSpc>
            </a:pPr>
            <a:r>
              <a:rPr lang="en-US" spc="-15" dirty="0"/>
              <a:t>Welcome &amp; Agenda!</a:t>
            </a:r>
            <a:endParaRPr spc="-15" dirty="0"/>
          </a:p>
        </p:txBody>
      </p:sp>
      <p:graphicFrame>
        <p:nvGraphicFramePr>
          <p:cNvPr id="5" name="object 5"/>
          <p:cNvGraphicFramePr>
            <a:graphicFrameLocks noGrp="1"/>
          </p:cNvGraphicFramePr>
          <p:nvPr>
            <p:extLst>
              <p:ext uri="{D42A27DB-BD31-4B8C-83A1-F6EECF244321}">
                <p14:modId xmlns:p14="http://schemas.microsoft.com/office/powerpoint/2010/main" val="1518090086"/>
              </p:ext>
            </p:extLst>
          </p:nvPr>
        </p:nvGraphicFramePr>
        <p:xfrm>
          <a:off x="396786" y="1752600"/>
          <a:ext cx="7836907" cy="4019484"/>
        </p:xfrm>
        <a:graphic>
          <a:graphicData uri="http://schemas.openxmlformats.org/drawingml/2006/table">
            <a:tbl>
              <a:tblPr firstRow="1" bandRow="1">
                <a:tableStyleId>{2D5ABB26-0587-4C30-8999-92F81FD0307C}</a:tableStyleId>
              </a:tblPr>
              <a:tblGrid>
                <a:gridCol w="7811507">
                  <a:extLst>
                    <a:ext uri="{9D8B030D-6E8A-4147-A177-3AD203B41FA5}">
                      <a16:colId xmlns="" xmlns:a16="http://schemas.microsoft.com/office/drawing/2014/main" val="20000"/>
                    </a:ext>
                  </a:extLst>
                </a:gridCol>
                <a:gridCol w="25400">
                  <a:extLst>
                    <a:ext uri="{9D8B030D-6E8A-4147-A177-3AD203B41FA5}">
                      <a16:colId xmlns="" xmlns:a16="http://schemas.microsoft.com/office/drawing/2014/main" val="20001"/>
                    </a:ext>
                  </a:extLst>
                </a:gridCol>
              </a:tblGrid>
              <a:tr h="798480">
                <a:tc gridSpan="2">
                  <a:txBody>
                    <a:bodyPr/>
                    <a:lstStyle/>
                    <a:p>
                      <a:pPr marL="913130" indent="-342900">
                        <a:lnSpc>
                          <a:spcPct val="100000"/>
                        </a:lnSpc>
                        <a:buFont typeface="Wingdings" panose="05000000000000000000" pitchFamily="2" charset="2"/>
                        <a:buChar char="§"/>
                      </a:pPr>
                      <a:endParaRPr lang="en-US" sz="2000" b="1" dirty="0">
                        <a:solidFill>
                          <a:srgbClr val="FFFFFF"/>
                        </a:solidFill>
                        <a:latin typeface="Arial Narrow"/>
                        <a:cs typeface="Arial Narrow"/>
                      </a:endParaRPr>
                    </a:p>
                    <a:p>
                      <a:pPr marL="913130" indent="-342900">
                        <a:lnSpc>
                          <a:spcPct val="100000"/>
                        </a:lnSpc>
                        <a:buFont typeface="Wingdings" panose="05000000000000000000" pitchFamily="2" charset="2"/>
                        <a:buChar char="§"/>
                      </a:pPr>
                      <a:r>
                        <a:rPr sz="2000" b="1" dirty="0">
                          <a:solidFill>
                            <a:srgbClr val="FFFFFF"/>
                          </a:solidFill>
                          <a:latin typeface="Arial Narrow"/>
                          <a:cs typeface="Arial Narrow"/>
                        </a:rPr>
                        <a:t>Learn</a:t>
                      </a:r>
                      <a:r>
                        <a:rPr sz="2000" b="1" spc="-25" dirty="0">
                          <a:solidFill>
                            <a:srgbClr val="FFFFFF"/>
                          </a:solidFill>
                          <a:latin typeface="Arial Narrow"/>
                          <a:cs typeface="Arial Narrow"/>
                        </a:rPr>
                        <a:t> </a:t>
                      </a:r>
                      <a:r>
                        <a:rPr sz="2000" b="1" dirty="0">
                          <a:solidFill>
                            <a:srgbClr val="FFFFFF"/>
                          </a:solidFill>
                          <a:latin typeface="Arial Narrow"/>
                          <a:cs typeface="Arial Narrow"/>
                        </a:rPr>
                        <a:t>t</a:t>
                      </a:r>
                      <a:r>
                        <a:rPr sz="2000" b="1" spc="5" dirty="0">
                          <a:solidFill>
                            <a:srgbClr val="FFFFFF"/>
                          </a:solidFill>
                          <a:latin typeface="Arial Narrow"/>
                          <a:cs typeface="Arial Narrow"/>
                        </a:rPr>
                        <a:t>h</a:t>
                      </a:r>
                      <a:r>
                        <a:rPr sz="2000" b="1" dirty="0">
                          <a:solidFill>
                            <a:srgbClr val="FFFFFF"/>
                          </a:solidFill>
                          <a:latin typeface="Arial Narrow"/>
                          <a:cs typeface="Arial Narrow"/>
                        </a:rPr>
                        <a:t>e</a:t>
                      </a:r>
                      <a:r>
                        <a:rPr sz="2000" b="1" spc="-15" dirty="0">
                          <a:solidFill>
                            <a:srgbClr val="FFFFFF"/>
                          </a:solidFill>
                          <a:latin typeface="Arial Narrow"/>
                          <a:cs typeface="Arial Narrow"/>
                        </a:rPr>
                        <a:t> </a:t>
                      </a:r>
                      <a:r>
                        <a:rPr sz="2000" b="1" dirty="0">
                          <a:solidFill>
                            <a:srgbClr val="FFFFFF"/>
                          </a:solidFill>
                          <a:latin typeface="Arial Narrow"/>
                          <a:cs typeface="Arial Narrow"/>
                        </a:rPr>
                        <a:t>basics</a:t>
                      </a:r>
                      <a:r>
                        <a:rPr sz="2000" b="1" spc="-20" dirty="0">
                          <a:solidFill>
                            <a:srgbClr val="FFFFFF"/>
                          </a:solidFill>
                          <a:latin typeface="Arial Narrow"/>
                          <a:cs typeface="Arial Narrow"/>
                        </a:rPr>
                        <a:t> </a:t>
                      </a:r>
                      <a:r>
                        <a:rPr sz="2000" b="1" dirty="0">
                          <a:solidFill>
                            <a:srgbClr val="FFFFFF"/>
                          </a:solidFill>
                          <a:latin typeface="Arial Narrow"/>
                          <a:cs typeface="Arial Narrow"/>
                        </a:rPr>
                        <a:t>of</a:t>
                      </a:r>
                      <a:r>
                        <a:rPr sz="2000" b="1" spc="-20" dirty="0">
                          <a:solidFill>
                            <a:srgbClr val="FFFFFF"/>
                          </a:solidFill>
                          <a:latin typeface="Arial Narrow"/>
                          <a:cs typeface="Arial Narrow"/>
                        </a:rPr>
                        <a:t> </a:t>
                      </a:r>
                      <a:r>
                        <a:rPr sz="2000" b="1" dirty="0">
                          <a:solidFill>
                            <a:srgbClr val="FFFFFF"/>
                          </a:solidFill>
                          <a:latin typeface="Arial Narrow"/>
                          <a:cs typeface="Arial Narrow"/>
                        </a:rPr>
                        <a:t>herbs</a:t>
                      </a:r>
                      <a:r>
                        <a:rPr sz="2000" b="1" spc="-15" dirty="0">
                          <a:solidFill>
                            <a:srgbClr val="FFFFFF"/>
                          </a:solidFill>
                          <a:latin typeface="Arial Narrow"/>
                          <a:cs typeface="Arial Narrow"/>
                        </a:rPr>
                        <a:t> </a:t>
                      </a:r>
                      <a:r>
                        <a:rPr sz="2000" b="1" spc="-5" dirty="0">
                          <a:solidFill>
                            <a:srgbClr val="FFFFFF"/>
                          </a:solidFill>
                          <a:latin typeface="Arial Narrow"/>
                          <a:cs typeface="Arial Narrow"/>
                        </a:rPr>
                        <a:t>an</a:t>
                      </a:r>
                      <a:r>
                        <a:rPr sz="2000" b="1" dirty="0">
                          <a:solidFill>
                            <a:srgbClr val="FFFFFF"/>
                          </a:solidFill>
                          <a:latin typeface="Arial Narrow"/>
                          <a:cs typeface="Arial Narrow"/>
                        </a:rPr>
                        <a:t>d</a:t>
                      </a:r>
                      <a:r>
                        <a:rPr sz="2000" b="1" spc="-20" dirty="0">
                          <a:solidFill>
                            <a:srgbClr val="FFFFFF"/>
                          </a:solidFill>
                          <a:latin typeface="Arial Narrow"/>
                          <a:cs typeface="Arial Narrow"/>
                        </a:rPr>
                        <a:t> </a:t>
                      </a:r>
                      <a:r>
                        <a:rPr lang="en-US" sz="2000" b="1" spc="-20" dirty="0">
                          <a:solidFill>
                            <a:srgbClr val="FFFFFF"/>
                          </a:solidFill>
                          <a:latin typeface="Arial Narrow"/>
                          <a:cs typeface="Arial Narrow"/>
                        </a:rPr>
                        <a:t>other </a:t>
                      </a:r>
                      <a:r>
                        <a:rPr sz="2000" b="1" spc="-5" dirty="0">
                          <a:solidFill>
                            <a:srgbClr val="FFFFFF"/>
                          </a:solidFill>
                          <a:latin typeface="Arial Narrow"/>
                          <a:cs typeface="Arial Narrow"/>
                        </a:rPr>
                        <a:t>an</a:t>
                      </a:r>
                      <a:r>
                        <a:rPr sz="2000" b="1" spc="5" dirty="0">
                          <a:solidFill>
                            <a:srgbClr val="FFFFFF"/>
                          </a:solidFill>
                          <a:latin typeface="Arial Narrow"/>
                          <a:cs typeface="Arial Narrow"/>
                        </a:rPr>
                        <a:t>t</a:t>
                      </a:r>
                      <a:r>
                        <a:rPr sz="2000" b="1" spc="10" dirty="0">
                          <a:solidFill>
                            <a:srgbClr val="FFFFFF"/>
                          </a:solidFill>
                          <a:latin typeface="Arial Narrow"/>
                          <a:cs typeface="Arial Narrow"/>
                        </a:rPr>
                        <a:t>i</a:t>
                      </a:r>
                      <a:r>
                        <a:rPr sz="2000" b="1" spc="5" dirty="0">
                          <a:solidFill>
                            <a:srgbClr val="FFFFFF"/>
                          </a:solidFill>
                          <a:latin typeface="Arial Narrow"/>
                          <a:cs typeface="Arial Narrow"/>
                        </a:rPr>
                        <a:t>-</a:t>
                      </a:r>
                      <a:r>
                        <a:rPr sz="2000" b="1" dirty="0">
                          <a:solidFill>
                            <a:srgbClr val="FFFFFF"/>
                          </a:solidFill>
                          <a:latin typeface="Arial Narrow"/>
                          <a:cs typeface="Arial Narrow"/>
                        </a:rPr>
                        <a:t>in</a:t>
                      </a:r>
                      <a:r>
                        <a:rPr sz="2000" b="1" spc="5" dirty="0">
                          <a:solidFill>
                            <a:srgbClr val="FFFFFF"/>
                          </a:solidFill>
                          <a:latin typeface="Arial Narrow"/>
                          <a:cs typeface="Arial Narrow"/>
                        </a:rPr>
                        <a:t>f</a:t>
                      </a:r>
                      <a:r>
                        <a:rPr sz="2000" b="1" dirty="0">
                          <a:solidFill>
                            <a:srgbClr val="FFFFFF"/>
                          </a:solidFill>
                          <a:latin typeface="Arial Narrow"/>
                          <a:cs typeface="Arial Narrow"/>
                        </a:rPr>
                        <a:t>la</a:t>
                      </a:r>
                      <a:r>
                        <a:rPr sz="2000" b="1" spc="-15" dirty="0">
                          <a:solidFill>
                            <a:srgbClr val="FFFFFF"/>
                          </a:solidFill>
                          <a:latin typeface="Arial Narrow"/>
                          <a:cs typeface="Arial Narrow"/>
                        </a:rPr>
                        <a:t>m</a:t>
                      </a:r>
                      <a:r>
                        <a:rPr sz="2000" b="1" dirty="0">
                          <a:solidFill>
                            <a:srgbClr val="FFFFFF"/>
                          </a:solidFill>
                          <a:latin typeface="Arial Narrow"/>
                          <a:cs typeface="Arial Narrow"/>
                        </a:rPr>
                        <a:t>matory</a:t>
                      </a:r>
                      <a:r>
                        <a:rPr sz="2000" b="1" spc="-50" dirty="0">
                          <a:solidFill>
                            <a:srgbClr val="FFFFFF"/>
                          </a:solidFill>
                          <a:latin typeface="Arial Narrow"/>
                          <a:cs typeface="Arial Narrow"/>
                        </a:rPr>
                        <a:t> </a:t>
                      </a:r>
                      <a:r>
                        <a:rPr sz="2000" b="1" dirty="0">
                          <a:solidFill>
                            <a:srgbClr val="FFFFFF"/>
                          </a:solidFill>
                          <a:latin typeface="Arial Narrow"/>
                          <a:cs typeface="Arial Narrow"/>
                        </a:rPr>
                        <a:t>f</a:t>
                      </a:r>
                      <a:r>
                        <a:rPr sz="2000" b="1" spc="5" dirty="0">
                          <a:solidFill>
                            <a:srgbClr val="FFFFFF"/>
                          </a:solidFill>
                          <a:latin typeface="Arial Narrow"/>
                          <a:cs typeface="Arial Narrow"/>
                        </a:rPr>
                        <a:t>o</a:t>
                      </a:r>
                      <a:r>
                        <a:rPr sz="2000" b="1" dirty="0">
                          <a:solidFill>
                            <a:srgbClr val="FFFFFF"/>
                          </a:solidFill>
                          <a:latin typeface="Arial Narrow"/>
                          <a:cs typeface="Arial Narrow"/>
                        </a:rPr>
                        <a:t>o</a:t>
                      </a:r>
                      <a:r>
                        <a:rPr sz="2000" b="1" spc="5" dirty="0">
                          <a:solidFill>
                            <a:srgbClr val="FFFFFF"/>
                          </a:solidFill>
                          <a:latin typeface="Arial Narrow"/>
                          <a:cs typeface="Arial Narrow"/>
                        </a:rPr>
                        <a:t>d</a:t>
                      </a:r>
                      <a:r>
                        <a:rPr sz="2000" b="1" spc="-5" dirty="0">
                          <a:solidFill>
                            <a:srgbClr val="FFFFFF"/>
                          </a:solidFill>
                          <a:latin typeface="Arial Narrow"/>
                          <a:cs typeface="Arial Narrow"/>
                        </a:rPr>
                        <a:t>s.</a:t>
                      </a:r>
                      <a:endParaRPr sz="2000" dirty="0">
                        <a:latin typeface="Arial Narrow"/>
                        <a:cs typeface="Arial Narrow"/>
                      </a:endParaRPr>
                    </a:p>
                  </a:txBody>
                  <a:tcPr marL="0" marR="0" marT="0" marB="0">
                    <a:solidFill>
                      <a:srgbClr val="8085C1"/>
                    </a:solidFill>
                  </a:tcPr>
                </a:tc>
                <a:tc hMerge="1">
                  <a:txBody>
                    <a:bodyPr/>
                    <a:lstStyle/>
                    <a:p>
                      <a:endParaRPr/>
                    </a:p>
                  </a:txBody>
                  <a:tcPr marL="0" marR="0" marT="0" marB="0"/>
                </a:tc>
                <a:extLst>
                  <a:ext uri="{0D108BD9-81ED-4DB2-BD59-A6C34878D82A}">
                    <a16:rowId xmlns="" xmlns:a16="http://schemas.microsoft.com/office/drawing/2014/main" val="10000"/>
                  </a:ext>
                </a:extLst>
              </a:tr>
              <a:tr h="808005">
                <a:tc>
                  <a:txBody>
                    <a:bodyPr/>
                    <a:lstStyle/>
                    <a:p>
                      <a:pPr marL="948055" indent="-342900">
                        <a:lnSpc>
                          <a:spcPct val="100000"/>
                        </a:lnSpc>
                        <a:buFont typeface="Wingdings" panose="05000000000000000000" pitchFamily="2" charset="2"/>
                        <a:buChar char="§"/>
                      </a:pPr>
                      <a:endParaRPr lang="en-US" sz="2000" b="1" dirty="0">
                        <a:solidFill>
                          <a:srgbClr val="FFFFFF"/>
                        </a:solidFill>
                        <a:latin typeface="Arial Narrow"/>
                        <a:cs typeface="Arial Narrow"/>
                      </a:endParaRPr>
                    </a:p>
                    <a:p>
                      <a:pPr marL="948055" indent="-342900">
                        <a:lnSpc>
                          <a:spcPct val="100000"/>
                        </a:lnSpc>
                        <a:buFont typeface="Wingdings" panose="05000000000000000000" pitchFamily="2" charset="2"/>
                        <a:buChar char="§"/>
                      </a:pPr>
                      <a:r>
                        <a:rPr sz="2000" b="1" dirty="0">
                          <a:solidFill>
                            <a:srgbClr val="FFFFFF"/>
                          </a:solidFill>
                          <a:latin typeface="Arial Narrow"/>
                          <a:cs typeface="Arial Narrow"/>
                        </a:rPr>
                        <a:t>Learn</a:t>
                      </a:r>
                      <a:r>
                        <a:rPr sz="2000" b="1" spc="-15" dirty="0">
                          <a:solidFill>
                            <a:srgbClr val="FFFFFF"/>
                          </a:solidFill>
                          <a:latin typeface="Arial Narrow"/>
                          <a:cs typeface="Arial Narrow"/>
                        </a:rPr>
                        <a:t> </a:t>
                      </a:r>
                      <a:r>
                        <a:rPr sz="2000" b="1" dirty="0">
                          <a:solidFill>
                            <a:srgbClr val="FFFFFF"/>
                          </a:solidFill>
                          <a:latin typeface="Arial Narrow"/>
                          <a:cs typeface="Arial Narrow"/>
                        </a:rPr>
                        <a:t>m</a:t>
                      </a:r>
                      <a:r>
                        <a:rPr sz="2000" b="1" spc="5" dirty="0">
                          <a:solidFill>
                            <a:srgbClr val="FFFFFF"/>
                          </a:solidFill>
                          <a:latin typeface="Arial Narrow"/>
                          <a:cs typeface="Arial Narrow"/>
                        </a:rPr>
                        <a:t>o</a:t>
                      </a:r>
                      <a:r>
                        <a:rPr sz="2000" b="1" dirty="0">
                          <a:solidFill>
                            <a:srgbClr val="FFFFFF"/>
                          </a:solidFill>
                          <a:latin typeface="Arial Narrow"/>
                          <a:cs typeface="Arial Narrow"/>
                        </a:rPr>
                        <a:t>re</a:t>
                      </a:r>
                      <a:r>
                        <a:rPr sz="2000" b="1" spc="-20" dirty="0">
                          <a:solidFill>
                            <a:srgbClr val="FFFFFF"/>
                          </a:solidFill>
                          <a:latin typeface="Arial Narrow"/>
                          <a:cs typeface="Arial Narrow"/>
                        </a:rPr>
                        <a:t> </a:t>
                      </a:r>
                      <a:r>
                        <a:rPr sz="2000" b="1" spc="-5" dirty="0">
                          <a:solidFill>
                            <a:srgbClr val="FFFFFF"/>
                          </a:solidFill>
                          <a:latin typeface="Arial Narrow"/>
                          <a:cs typeface="Arial Narrow"/>
                        </a:rPr>
                        <a:t>ab</a:t>
                      </a:r>
                      <a:r>
                        <a:rPr sz="2000" b="1" dirty="0">
                          <a:solidFill>
                            <a:srgbClr val="FFFFFF"/>
                          </a:solidFill>
                          <a:latin typeface="Arial Narrow"/>
                          <a:cs typeface="Arial Narrow"/>
                        </a:rPr>
                        <a:t>out</a:t>
                      </a:r>
                      <a:r>
                        <a:rPr sz="2000" b="1" spc="-30" dirty="0">
                          <a:solidFill>
                            <a:srgbClr val="FFFFFF"/>
                          </a:solidFill>
                          <a:latin typeface="Arial Narrow"/>
                          <a:cs typeface="Arial Narrow"/>
                        </a:rPr>
                        <a:t> </a:t>
                      </a:r>
                      <a:r>
                        <a:rPr sz="2000" b="1" dirty="0">
                          <a:solidFill>
                            <a:srgbClr val="FFFFFF"/>
                          </a:solidFill>
                          <a:latin typeface="Arial Narrow"/>
                          <a:cs typeface="Arial Narrow"/>
                        </a:rPr>
                        <a:t>h</a:t>
                      </a:r>
                      <a:r>
                        <a:rPr sz="2000" b="1" spc="5" dirty="0">
                          <a:solidFill>
                            <a:srgbClr val="FFFFFF"/>
                          </a:solidFill>
                          <a:latin typeface="Arial Narrow"/>
                          <a:cs typeface="Arial Narrow"/>
                        </a:rPr>
                        <a:t>o</a:t>
                      </a:r>
                      <a:r>
                        <a:rPr sz="2000" b="1" dirty="0">
                          <a:solidFill>
                            <a:srgbClr val="FFFFFF"/>
                          </a:solidFill>
                          <a:latin typeface="Arial Narrow"/>
                          <a:cs typeface="Arial Narrow"/>
                        </a:rPr>
                        <a:t>w</a:t>
                      </a:r>
                      <a:r>
                        <a:rPr sz="2000" b="1" spc="-20" dirty="0">
                          <a:solidFill>
                            <a:srgbClr val="FFFFFF"/>
                          </a:solidFill>
                          <a:latin typeface="Arial Narrow"/>
                          <a:cs typeface="Arial Narrow"/>
                        </a:rPr>
                        <a:t> </a:t>
                      </a:r>
                      <a:r>
                        <a:rPr sz="2000" b="1" dirty="0">
                          <a:solidFill>
                            <a:srgbClr val="FFFFFF"/>
                          </a:solidFill>
                          <a:latin typeface="Arial Narrow"/>
                          <a:cs typeface="Arial Narrow"/>
                        </a:rPr>
                        <a:t>herbs</a:t>
                      </a:r>
                      <a:r>
                        <a:rPr sz="2000" b="1" spc="-25" dirty="0">
                          <a:solidFill>
                            <a:srgbClr val="FFFFFF"/>
                          </a:solidFill>
                          <a:latin typeface="Arial Narrow"/>
                          <a:cs typeface="Arial Narrow"/>
                        </a:rPr>
                        <a:t> </a:t>
                      </a:r>
                      <a:r>
                        <a:rPr lang="en-US" sz="2000" b="1" spc="-25" dirty="0">
                          <a:solidFill>
                            <a:srgbClr val="FFFFFF"/>
                          </a:solidFill>
                          <a:latin typeface="Arial Narrow"/>
                          <a:cs typeface="Arial Narrow"/>
                        </a:rPr>
                        <a:t>and spices </a:t>
                      </a:r>
                      <a:r>
                        <a:rPr sz="2000" b="1" spc="-5" dirty="0">
                          <a:solidFill>
                            <a:srgbClr val="FFFFFF"/>
                          </a:solidFill>
                          <a:latin typeface="Arial Narrow"/>
                          <a:cs typeface="Arial Narrow"/>
                        </a:rPr>
                        <a:t>ar</a:t>
                      </a:r>
                      <a:r>
                        <a:rPr sz="2000" b="1" dirty="0">
                          <a:solidFill>
                            <a:srgbClr val="FFFFFF"/>
                          </a:solidFill>
                          <a:latin typeface="Arial Narrow"/>
                          <a:cs typeface="Arial Narrow"/>
                        </a:rPr>
                        <a:t>e</a:t>
                      </a:r>
                      <a:r>
                        <a:rPr sz="2000" b="1" spc="-5" dirty="0">
                          <a:solidFill>
                            <a:srgbClr val="FFFFFF"/>
                          </a:solidFill>
                          <a:latin typeface="Arial Narrow"/>
                          <a:cs typeface="Arial Narrow"/>
                        </a:rPr>
                        <a:t> </a:t>
                      </a:r>
                      <a:r>
                        <a:rPr sz="2000" b="1" dirty="0">
                          <a:solidFill>
                            <a:srgbClr val="FFFFFF"/>
                          </a:solidFill>
                          <a:latin typeface="Arial Narrow"/>
                          <a:cs typeface="Arial Narrow"/>
                        </a:rPr>
                        <a:t>r</a:t>
                      </a:r>
                      <a:r>
                        <a:rPr sz="2000" b="1" spc="-10" dirty="0">
                          <a:solidFill>
                            <a:srgbClr val="FFFFFF"/>
                          </a:solidFill>
                          <a:latin typeface="Arial Narrow"/>
                          <a:cs typeface="Arial Narrow"/>
                        </a:rPr>
                        <a:t>e</a:t>
                      </a:r>
                      <a:r>
                        <a:rPr sz="2000" b="1" dirty="0">
                          <a:solidFill>
                            <a:srgbClr val="FFFFFF"/>
                          </a:solidFill>
                          <a:latin typeface="Arial Narrow"/>
                          <a:cs typeface="Arial Narrow"/>
                        </a:rPr>
                        <a:t>g</a:t>
                      </a:r>
                      <a:r>
                        <a:rPr sz="2000" b="1" spc="5" dirty="0">
                          <a:solidFill>
                            <a:srgbClr val="FFFFFF"/>
                          </a:solidFill>
                          <a:latin typeface="Arial Narrow"/>
                          <a:cs typeface="Arial Narrow"/>
                        </a:rPr>
                        <a:t>u</a:t>
                      </a:r>
                      <a:r>
                        <a:rPr sz="2000" b="1" dirty="0">
                          <a:solidFill>
                            <a:srgbClr val="FFFFFF"/>
                          </a:solidFill>
                          <a:latin typeface="Arial Narrow"/>
                          <a:cs typeface="Arial Narrow"/>
                        </a:rPr>
                        <a:t>lated.</a:t>
                      </a:r>
                      <a:endParaRPr sz="2000" dirty="0">
                        <a:latin typeface="Arial Narrow"/>
                        <a:cs typeface="Arial Narrow"/>
                      </a:endParaRPr>
                    </a:p>
                  </a:txBody>
                  <a:tcPr marL="0" marR="0" marT="0" marB="0">
                    <a:solidFill>
                      <a:srgbClr val="8085C1"/>
                    </a:solidFill>
                  </a:tcPr>
                </a:tc>
                <a:tc>
                  <a:txBody>
                    <a:bodyPr/>
                    <a:lstStyle/>
                    <a:p>
                      <a:endParaRPr sz="2000" dirty="0">
                        <a:latin typeface="Arial Narrow"/>
                        <a:cs typeface="Arial Narrow"/>
                      </a:endParaRPr>
                    </a:p>
                  </a:txBody>
                  <a:tcPr marL="0" marR="0" marT="0" marB="0"/>
                </a:tc>
                <a:extLst>
                  <a:ext uri="{0D108BD9-81ED-4DB2-BD59-A6C34878D82A}">
                    <a16:rowId xmlns="" xmlns:a16="http://schemas.microsoft.com/office/drawing/2014/main" val="10001"/>
                  </a:ext>
                </a:extLst>
              </a:tr>
              <a:tr h="806418">
                <a:tc>
                  <a:txBody>
                    <a:bodyPr/>
                    <a:lstStyle/>
                    <a:p>
                      <a:pPr marL="938530" indent="-342900">
                        <a:lnSpc>
                          <a:spcPct val="100000"/>
                        </a:lnSpc>
                        <a:buFont typeface="Wingdings" panose="05000000000000000000" pitchFamily="2" charset="2"/>
                        <a:buChar char="§"/>
                      </a:pPr>
                      <a:endParaRPr lang="en-US" sz="2000" b="1" dirty="0">
                        <a:solidFill>
                          <a:srgbClr val="FFFFFF"/>
                        </a:solidFill>
                        <a:latin typeface="Arial Narrow"/>
                        <a:cs typeface="Arial Narrow"/>
                      </a:endParaRPr>
                    </a:p>
                    <a:p>
                      <a:pPr marL="938530" indent="-342900">
                        <a:lnSpc>
                          <a:spcPct val="100000"/>
                        </a:lnSpc>
                        <a:buFont typeface="Wingdings" panose="05000000000000000000" pitchFamily="2" charset="2"/>
                        <a:buChar char="§"/>
                      </a:pPr>
                      <a:r>
                        <a:rPr sz="2000" b="1" dirty="0">
                          <a:solidFill>
                            <a:srgbClr val="FFFFFF"/>
                          </a:solidFill>
                          <a:latin typeface="Arial Narrow"/>
                          <a:cs typeface="Arial Narrow"/>
                        </a:rPr>
                        <a:t>L</a:t>
                      </a:r>
                      <a:r>
                        <a:rPr sz="2000" b="1" spc="-5" dirty="0">
                          <a:solidFill>
                            <a:srgbClr val="FFFFFF"/>
                          </a:solidFill>
                          <a:latin typeface="Arial Narrow"/>
                          <a:cs typeface="Arial Narrow"/>
                        </a:rPr>
                        <a:t>ea</a:t>
                      </a:r>
                      <a:r>
                        <a:rPr sz="2000" b="1" spc="-10" dirty="0">
                          <a:solidFill>
                            <a:srgbClr val="FFFFFF"/>
                          </a:solidFill>
                          <a:latin typeface="Arial Narrow"/>
                          <a:cs typeface="Arial Narrow"/>
                        </a:rPr>
                        <a:t>r</a:t>
                      </a:r>
                      <a:r>
                        <a:rPr sz="2000" b="1" dirty="0">
                          <a:solidFill>
                            <a:srgbClr val="FFFFFF"/>
                          </a:solidFill>
                          <a:latin typeface="Arial Narrow"/>
                          <a:cs typeface="Arial Narrow"/>
                        </a:rPr>
                        <a:t>n</a:t>
                      </a:r>
                      <a:r>
                        <a:rPr sz="2000" b="1" spc="-10" dirty="0">
                          <a:solidFill>
                            <a:srgbClr val="FFFFFF"/>
                          </a:solidFill>
                          <a:latin typeface="Arial Narrow"/>
                          <a:cs typeface="Arial Narrow"/>
                        </a:rPr>
                        <a:t> </a:t>
                      </a:r>
                      <a:r>
                        <a:rPr sz="2000" b="1" spc="-5" dirty="0">
                          <a:solidFill>
                            <a:srgbClr val="FFFFFF"/>
                          </a:solidFill>
                          <a:latin typeface="Arial Narrow"/>
                          <a:cs typeface="Arial Narrow"/>
                        </a:rPr>
                        <a:t>ab</a:t>
                      </a:r>
                      <a:r>
                        <a:rPr sz="2000" b="1" spc="5" dirty="0">
                          <a:solidFill>
                            <a:srgbClr val="FFFFFF"/>
                          </a:solidFill>
                          <a:latin typeface="Arial Narrow"/>
                          <a:cs typeface="Arial Narrow"/>
                        </a:rPr>
                        <a:t>o</a:t>
                      </a:r>
                      <a:r>
                        <a:rPr sz="2000" b="1" dirty="0">
                          <a:solidFill>
                            <a:srgbClr val="FFFFFF"/>
                          </a:solidFill>
                          <a:latin typeface="Arial Narrow"/>
                          <a:cs typeface="Arial Narrow"/>
                        </a:rPr>
                        <a:t>ut</a:t>
                      </a:r>
                      <a:r>
                        <a:rPr sz="2000" b="1" spc="-35" dirty="0">
                          <a:solidFill>
                            <a:srgbClr val="FFFFFF"/>
                          </a:solidFill>
                          <a:latin typeface="Arial Narrow"/>
                          <a:cs typeface="Arial Narrow"/>
                        </a:rPr>
                        <a:t> </a:t>
                      </a:r>
                      <a:r>
                        <a:rPr sz="2000" b="1" dirty="0">
                          <a:solidFill>
                            <a:srgbClr val="FFFFFF"/>
                          </a:solidFill>
                          <a:latin typeface="Arial Narrow"/>
                          <a:cs typeface="Arial Narrow"/>
                        </a:rPr>
                        <a:t>t</a:t>
                      </a:r>
                      <a:r>
                        <a:rPr sz="2000" b="1" spc="10" dirty="0">
                          <a:solidFill>
                            <a:srgbClr val="FFFFFF"/>
                          </a:solidFill>
                          <a:latin typeface="Arial Narrow"/>
                          <a:cs typeface="Arial Narrow"/>
                        </a:rPr>
                        <a:t>h</a:t>
                      </a:r>
                      <a:r>
                        <a:rPr sz="2000" b="1" dirty="0">
                          <a:solidFill>
                            <a:srgbClr val="FFFFFF"/>
                          </a:solidFill>
                          <a:latin typeface="Arial Narrow"/>
                          <a:cs typeface="Arial Narrow"/>
                        </a:rPr>
                        <a:t>e</a:t>
                      </a:r>
                      <a:r>
                        <a:rPr sz="2000" b="1" spc="-15" dirty="0">
                          <a:solidFill>
                            <a:srgbClr val="FFFFFF"/>
                          </a:solidFill>
                          <a:latin typeface="Arial Narrow"/>
                          <a:cs typeface="Arial Narrow"/>
                        </a:rPr>
                        <a:t> </a:t>
                      </a:r>
                      <a:r>
                        <a:rPr sz="2000" b="1" spc="-5" dirty="0">
                          <a:solidFill>
                            <a:srgbClr val="FFFFFF"/>
                          </a:solidFill>
                          <a:latin typeface="Arial Narrow"/>
                          <a:cs typeface="Arial Narrow"/>
                        </a:rPr>
                        <a:t>ef</a:t>
                      </a:r>
                      <a:r>
                        <a:rPr sz="2000" b="1" spc="5" dirty="0">
                          <a:solidFill>
                            <a:srgbClr val="FFFFFF"/>
                          </a:solidFill>
                          <a:latin typeface="Arial Narrow"/>
                          <a:cs typeface="Arial Narrow"/>
                        </a:rPr>
                        <a:t>f</a:t>
                      </a:r>
                      <a:r>
                        <a:rPr sz="2000" b="1" spc="-5" dirty="0">
                          <a:solidFill>
                            <a:srgbClr val="FFFFFF"/>
                          </a:solidFill>
                          <a:latin typeface="Arial Narrow"/>
                          <a:cs typeface="Arial Narrow"/>
                        </a:rPr>
                        <a:t>ect</a:t>
                      </a:r>
                      <a:r>
                        <a:rPr sz="2000" b="1" dirty="0">
                          <a:solidFill>
                            <a:srgbClr val="FFFFFF"/>
                          </a:solidFill>
                          <a:latin typeface="Arial Narrow"/>
                          <a:cs typeface="Arial Narrow"/>
                        </a:rPr>
                        <a:t>s</a:t>
                      </a:r>
                      <a:r>
                        <a:rPr sz="2000" b="1" spc="-15" dirty="0">
                          <a:solidFill>
                            <a:srgbClr val="FFFFFF"/>
                          </a:solidFill>
                          <a:latin typeface="Arial Narrow"/>
                          <a:cs typeface="Arial Narrow"/>
                        </a:rPr>
                        <a:t> </a:t>
                      </a:r>
                      <a:r>
                        <a:rPr sz="2000" b="1" dirty="0">
                          <a:solidFill>
                            <a:srgbClr val="FFFFFF"/>
                          </a:solidFill>
                          <a:latin typeface="Arial Narrow"/>
                          <a:cs typeface="Arial Narrow"/>
                        </a:rPr>
                        <a:t>of</a:t>
                      </a:r>
                      <a:r>
                        <a:rPr sz="2000" b="1" spc="-10" dirty="0">
                          <a:solidFill>
                            <a:srgbClr val="FFFFFF"/>
                          </a:solidFill>
                          <a:latin typeface="Arial Narrow"/>
                          <a:cs typeface="Arial Narrow"/>
                        </a:rPr>
                        <a:t> </a:t>
                      </a:r>
                      <a:r>
                        <a:rPr sz="2000" b="1" spc="-5" dirty="0">
                          <a:solidFill>
                            <a:srgbClr val="FFFFFF"/>
                          </a:solidFill>
                          <a:latin typeface="Arial Narrow"/>
                          <a:cs typeface="Arial Narrow"/>
                        </a:rPr>
                        <a:t>co</a:t>
                      </a:r>
                      <a:r>
                        <a:rPr sz="2000" b="1" spc="5" dirty="0">
                          <a:solidFill>
                            <a:srgbClr val="FFFFFF"/>
                          </a:solidFill>
                          <a:latin typeface="Arial Narrow"/>
                          <a:cs typeface="Arial Narrow"/>
                        </a:rPr>
                        <a:t>m</a:t>
                      </a:r>
                      <a:r>
                        <a:rPr sz="2000" b="1" dirty="0">
                          <a:solidFill>
                            <a:srgbClr val="FFFFFF"/>
                          </a:solidFill>
                          <a:latin typeface="Arial Narrow"/>
                          <a:cs typeface="Arial Narrow"/>
                        </a:rPr>
                        <a:t>m</a:t>
                      </a:r>
                      <a:r>
                        <a:rPr sz="2000" b="1" spc="10" dirty="0">
                          <a:solidFill>
                            <a:srgbClr val="FFFFFF"/>
                          </a:solidFill>
                          <a:latin typeface="Arial Narrow"/>
                          <a:cs typeface="Arial Narrow"/>
                        </a:rPr>
                        <a:t>o</a:t>
                      </a:r>
                      <a:r>
                        <a:rPr sz="2000" b="1" dirty="0">
                          <a:solidFill>
                            <a:srgbClr val="FFFFFF"/>
                          </a:solidFill>
                          <a:latin typeface="Arial Narrow"/>
                          <a:cs typeface="Arial Narrow"/>
                        </a:rPr>
                        <a:t>n</a:t>
                      </a:r>
                      <a:r>
                        <a:rPr sz="2000" b="1" spc="-5" dirty="0">
                          <a:solidFill>
                            <a:srgbClr val="FFFFFF"/>
                          </a:solidFill>
                          <a:latin typeface="Arial Narrow"/>
                          <a:cs typeface="Arial Narrow"/>
                        </a:rPr>
                        <a:t>l</a:t>
                      </a:r>
                      <a:r>
                        <a:rPr sz="2000" b="1" dirty="0">
                          <a:solidFill>
                            <a:srgbClr val="FFFFFF"/>
                          </a:solidFill>
                          <a:latin typeface="Arial Narrow"/>
                          <a:cs typeface="Arial Narrow"/>
                        </a:rPr>
                        <a:t>y</a:t>
                      </a:r>
                      <a:r>
                        <a:rPr sz="2000" b="1" spc="-40" dirty="0">
                          <a:solidFill>
                            <a:srgbClr val="FFFFFF"/>
                          </a:solidFill>
                          <a:latin typeface="Arial Narrow"/>
                          <a:cs typeface="Arial Narrow"/>
                        </a:rPr>
                        <a:t> </a:t>
                      </a:r>
                      <a:r>
                        <a:rPr sz="2000" b="1" dirty="0">
                          <a:solidFill>
                            <a:srgbClr val="FFFFFF"/>
                          </a:solidFill>
                          <a:latin typeface="Arial Narrow"/>
                          <a:cs typeface="Arial Narrow"/>
                        </a:rPr>
                        <a:t>u</a:t>
                      </a:r>
                      <a:r>
                        <a:rPr sz="2000" b="1" spc="-5" dirty="0">
                          <a:solidFill>
                            <a:srgbClr val="FFFFFF"/>
                          </a:solidFill>
                          <a:latin typeface="Arial Narrow"/>
                          <a:cs typeface="Arial Narrow"/>
                        </a:rPr>
                        <a:t>se</a:t>
                      </a:r>
                      <a:r>
                        <a:rPr sz="2000" b="1" dirty="0">
                          <a:solidFill>
                            <a:srgbClr val="FFFFFF"/>
                          </a:solidFill>
                          <a:latin typeface="Arial Narrow"/>
                          <a:cs typeface="Arial Narrow"/>
                        </a:rPr>
                        <a:t>d</a:t>
                      </a:r>
                      <a:r>
                        <a:rPr sz="2000" b="1" spc="-25" dirty="0">
                          <a:solidFill>
                            <a:srgbClr val="FFFFFF"/>
                          </a:solidFill>
                          <a:latin typeface="Arial Narrow"/>
                          <a:cs typeface="Arial Narrow"/>
                        </a:rPr>
                        <a:t> </a:t>
                      </a:r>
                      <a:r>
                        <a:rPr sz="2000" b="1" dirty="0">
                          <a:solidFill>
                            <a:srgbClr val="FFFFFF"/>
                          </a:solidFill>
                          <a:latin typeface="Arial Narrow"/>
                          <a:cs typeface="Arial Narrow"/>
                        </a:rPr>
                        <a:t>h</a:t>
                      </a:r>
                      <a:r>
                        <a:rPr sz="2000" b="1" spc="-5" dirty="0">
                          <a:solidFill>
                            <a:srgbClr val="FFFFFF"/>
                          </a:solidFill>
                          <a:latin typeface="Arial Narrow"/>
                          <a:cs typeface="Arial Narrow"/>
                        </a:rPr>
                        <a:t>erbs</a:t>
                      </a:r>
                      <a:r>
                        <a:rPr lang="en-US" sz="2000" b="1" spc="-5" dirty="0">
                          <a:solidFill>
                            <a:srgbClr val="FFFFFF"/>
                          </a:solidFill>
                          <a:latin typeface="Arial Narrow"/>
                          <a:cs typeface="Arial Narrow"/>
                        </a:rPr>
                        <a:t> and spices</a:t>
                      </a:r>
                      <a:r>
                        <a:rPr sz="2000" b="1" spc="-5" dirty="0">
                          <a:solidFill>
                            <a:srgbClr val="FFFFFF"/>
                          </a:solidFill>
                          <a:latin typeface="Arial Narrow"/>
                          <a:cs typeface="Arial Narrow"/>
                        </a:rPr>
                        <a:t>.</a:t>
                      </a:r>
                      <a:endParaRPr sz="2000" dirty="0">
                        <a:latin typeface="Arial Narrow"/>
                        <a:cs typeface="Arial Narrow"/>
                      </a:endParaRPr>
                    </a:p>
                  </a:txBody>
                  <a:tcPr marL="0" marR="0" marT="0" marB="0">
                    <a:solidFill>
                      <a:srgbClr val="8085C1"/>
                    </a:solidFill>
                  </a:tcPr>
                </a:tc>
                <a:tc>
                  <a:txBody>
                    <a:bodyPr/>
                    <a:lstStyle/>
                    <a:p>
                      <a:endParaRPr sz="2000" dirty="0">
                        <a:latin typeface="Arial Narrow"/>
                        <a:cs typeface="Arial Narrow"/>
                      </a:endParaRPr>
                    </a:p>
                  </a:txBody>
                  <a:tcPr marL="0" marR="0" marT="0" marB="0"/>
                </a:tc>
                <a:extLst>
                  <a:ext uri="{0D108BD9-81ED-4DB2-BD59-A6C34878D82A}">
                    <a16:rowId xmlns="" xmlns:a16="http://schemas.microsoft.com/office/drawing/2014/main" val="10002"/>
                  </a:ext>
                </a:extLst>
              </a:tr>
              <a:tr h="808037">
                <a:tc>
                  <a:txBody>
                    <a:bodyPr/>
                    <a:lstStyle/>
                    <a:p>
                      <a:pPr marL="938530" indent="-342900">
                        <a:lnSpc>
                          <a:spcPct val="100000"/>
                        </a:lnSpc>
                        <a:buFont typeface="Wingdings" panose="05000000000000000000" pitchFamily="2" charset="2"/>
                        <a:buChar char="§"/>
                      </a:pPr>
                      <a:r>
                        <a:rPr sz="2000" b="1" dirty="0">
                          <a:solidFill>
                            <a:srgbClr val="FFFFFF"/>
                          </a:solidFill>
                          <a:latin typeface="Arial Narrow"/>
                          <a:cs typeface="Arial Narrow"/>
                        </a:rPr>
                        <a:t>L</a:t>
                      </a:r>
                      <a:r>
                        <a:rPr sz="2000" b="1" spc="-5" dirty="0">
                          <a:solidFill>
                            <a:srgbClr val="FFFFFF"/>
                          </a:solidFill>
                          <a:latin typeface="Arial Narrow"/>
                          <a:cs typeface="Arial Narrow"/>
                        </a:rPr>
                        <a:t>ea</a:t>
                      </a:r>
                      <a:r>
                        <a:rPr sz="2000" b="1" spc="-10" dirty="0">
                          <a:solidFill>
                            <a:srgbClr val="FFFFFF"/>
                          </a:solidFill>
                          <a:latin typeface="Arial Narrow"/>
                          <a:cs typeface="Arial Narrow"/>
                        </a:rPr>
                        <a:t>r</a:t>
                      </a:r>
                      <a:r>
                        <a:rPr sz="2000" b="1" dirty="0">
                          <a:solidFill>
                            <a:srgbClr val="FFFFFF"/>
                          </a:solidFill>
                          <a:latin typeface="Arial Narrow"/>
                          <a:cs typeface="Arial Narrow"/>
                        </a:rPr>
                        <a:t>n</a:t>
                      </a:r>
                      <a:r>
                        <a:rPr sz="2000" b="1" spc="-10" dirty="0">
                          <a:solidFill>
                            <a:srgbClr val="FFFFFF"/>
                          </a:solidFill>
                          <a:latin typeface="Arial Narrow"/>
                          <a:cs typeface="Arial Narrow"/>
                        </a:rPr>
                        <a:t> </a:t>
                      </a:r>
                      <a:r>
                        <a:rPr sz="2000" b="1" dirty="0">
                          <a:solidFill>
                            <a:srgbClr val="FFFFFF"/>
                          </a:solidFill>
                          <a:latin typeface="Arial Narrow"/>
                          <a:cs typeface="Arial Narrow"/>
                        </a:rPr>
                        <a:t>ti</a:t>
                      </a:r>
                      <a:r>
                        <a:rPr sz="2000" b="1" spc="5" dirty="0">
                          <a:solidFill>
                            <a:srgbClr val="FFFFFF"/>
                          </a:solidFill>
                          <a:latin typeface="Arial Narrow"/>
                          <a:cs typeface="Arial Narrow"/>
                        </a:rPr>
                        <a:t>p</a:t>
                      </a:r>
                      <a:r>
                        <a:rPr sz="2000" b="1" dirty="0">
                          <a:solidFill>
                            <a:srgbClr val="FFFFFF"/>
                          </a:solidFill>
                          <a:latin typeface="Arial Narrow"/>
                          <a:cs typeface="Arial Narrow"/>
                        </a:rPr>
                        <a:t>s</a:t>
                      </a:r>
                      <a:r>
                        <a:rPr sz="2000" b="1" spc="-30" dirty="0">
                          <a:solidFill>
                            <a:srgbClr val="FFFFFF"/>
                          </a:solidFill>
                          <a:latin typeface="Arial Narrow"/>
                          <a:cs typeface="Arial Narrow"/>
                        </a:rPr>
                        <a:t> </a:t>
                      </a:r>
                      <a:r>
                        <a:rPr sz="2000" b="1" dirty="0">
                          <a:solidFill>
                            <a:srgbClr val="FFFFFF"/>
                          </a:solidFill>
                          <a:latin typeface="Arial Narrow"/>
                          <a:cs typeface="Arial Narrow"/>
                        </a:rPr>
                        <a:t>to</a:t>
                      </a:r>
                      <a:r>
                        <a:rPr sz="2000" b="1" spc="-5" dirty="0">
                          <a:solidFill>
                            <a:srgbClr val="FFFFFF"/>
                          </a:solidFill>
                          <a:latin typeface="Arial Narrow"/>
                          <a:cs typeface="Arial Narrow"/>
                        </a:rPr>
                        <a:t> </a:t>
                      </a:r>
                      <a:r>
                        <a:rPr sz="2000" b="1" dirty="0">
                          <a:solidFill>
                            <a:srgbClr val="FFFFFF"/>
                          </a:solidFill>
                          <a:latin typeface="Arial Narrow"/>
                          <a:cs typeface="Arial Narrow"/>
                        </a:rPr>
                        <a:t>inc</a:t>
                      </a:r>
                      <a:r>
                        <a:rPr sz="2000" b="1" spc="5" dirty="0">
                          <a:solidFill>
                            <a:srgbClr val="FFFFFF"/>
                          </a:solidFill>
                          <a:latin typeface="Arial Narrow"/>
                          <a:cs typeface="Arial Narrow"/>
                        </a:rPr>
                        <a:t>o</a:t>
                      </a:r>
                      <a:r>
                        <a:rPr sz="2000" b="1" dirty="0">
                          <a:solidFill>
                            <a:srgbClr val="FFFFFF"/>
                          </a:solidFill>
                          <a:latin typeface="Arial Narrow"/>
                          <a:cs typeface="Arial Narrow"/>
                        </a:rPr>
                        <a:t>rp</a:t>
                      </a:r>
                      <a:r>
                        <a:rPr sz="2000" b="1" spc="5" dirty="0">
                          <a:solidFill>
                            <a:srgbClr val="FFFFFF"/>
                          </a:solidFill>
                          <a:latin typeface="Arial Narrow"/>
                          <a:cs typeface="Arial Narrow"/>
                        </a:rPr>
                        <a:t>o</a:t>
                      </a:r>
                      <a:r>
                        <a:rPr sz="2000" b="1" dirty="0">
                          <a:solidFill>
                            <a:srgbClr val="FFFFFF"/>
                          </a:solidFill>
                          <a:latin typeface="Arial Narrow"/>
                          <a:cs typeface="Arial Narrow"/>
                        </a:rPr>
                        <a:t>rate</a:t>
                      </a:r>
                      <a:r>
                        <a:rPr sz="2000" b="1" spc="-55" dirty="0">
                          <a:solidFill>
                            <a:srgbClr val="FFFFFF"/>
                          </a:solidFill>
                          <a:latin typeface="Arial Narrow"/>
                          <a:cs typeface="Arial Narrow"/>
                        </a:rPr>
                        <a:t> </a:t>
                      </a:r>
                      <a:r>
                        <a:rPr sz="2000" b="1" dirty="0">
                          <a:solidFill>
                            <a:srgbClr val="FFFFFF"/>
                          </a:solidFill>
                          <a:latin typeface="Arial Narrow"/>
                          <a:cs typeface="Arial Narrow"/>
                        </a:rPr>
                        <a:t>h</a:t>
                      </a:r>
                      <a:r>
                        <a:rPr sz="2000" b="1" spc="-5" dirty="0">
                          <a:solidFill>
                            <a:srgbClr val="FFFFFF"/>
                          </a:solidFill>
                          <a:latin typeface="Arial Narrow"/>
                          <a:cs typeface="Arial Narrow"/>
                        </a:rPr>
                        <a:t>erb</a:t>
                      </a:r>
                      <a:r>
                        <a:rPr sz="2000" b="1" dirty="0">
                          <a:solidFill>
                            <a:srgbClr val="FFFFFF"/>
                          </a:solidFill>
                          <a:latin typeface="Arial Narrow"/>
                          <a:cs typeface="Arial Narrow"/>
                        </a:rPr>
                        <a:t>s</a:t>
                      </a:r>
                      <a:r>
                        <a:rPr lang="en-US" sz="2000" b="1" dirty="0">
                          <a:solidFill>
                            <a:srgbClr val="FFFFFF"/>
                          </a:solidFill>
                          <a:latin typeface="Arial Narrow"/>
                          <a:cs typeface="Arial Narrow"/>
                        </a:rPr>
                        <a:t>, spices</a:t>
                      </a:r>
                      <a:r>
                        <a:rPr sz="2000" b="1" spc="-15" dirty="0">
                          <a:solidFill>
                            <a:srgbClr val="FFFFFF"/>
                          </a:solidFill>
                          <a:latin typeface="Arial Narrow"/>
                          <a:cs typeface="Arial Narrow"/>
                        </a:rPr>
                        <a:t> </a:t>
                      </a:r>
                      <a:r>
                        <a:rPr sz="2000" b="1" spc="-5" dirty="0">
                          <a:solidFill>
                            <a:srgbClr val="FFFFFF"/>
                          </a:solidFill>
                          <a:latin typeface="Arial Narrow"/>
                          <a:cs typeface="Arial Narrow"/>
                        </a:rPr>
                        <a:t>an</a:t>
                      </a:r>
                      <a:r>
                        <a:rPr sz="2000" b="1" dirty="0">
                          <a:solidFill>
                            <a:srgbClr val="FFFFFF"/>
                          </a:solidFill>
                          <a:latin typeface="Arial Narrow"/>
                          <a:cs typeface="Arial Narrow"/>
                        </a:rPr>
                        <a:t>d</a:t>
                      </a:r>
                      <a:r>
                        <a:rPr sz="2000" b="1" spc="-15" dirty="0">
                          <a:solidFill>
                            <a:srgbClr val="FFFFFF"/>
                          </a:solidFill>
                          <a:latin typeface="Arial Narrow"/>
                          <a:cs typeface="Arial Narrow"/>
                        </a:rPr>
                        <a:t> </a:t>
                      </a:r>
                      <a:r>
                        <a:rPr sz="2000" b="1" spc="-5" dirty="0">
                          <a:solidFill>
                            <a:srgbClr val="FFFFFF"/>
                          </a:solidFill>
                          <a:latin typeface="Arial Narrow"/>
                          <a:cs typeface="Arial Narrow"/>
                        </a:rPr>
                        <a:t>an</a:t>
                      </a:r>
                      <a:r>
                        <a:rPr sz="2000" b="1" spc="5" dirty="0">
                          <a:solidFill>
                            <a:srgbClr val="FFFFFF"/>
                          </a:solidFill>
                          <a:latin typeface="Arial Narrow"/>
                          <a:cs typeface="Arial Narrow"/>
                        </a:rPr>
                        <a:t>t</a:t>
                      </a:r>
                      <a:r>
                        <a:rPr sz="2000" b="1" spc="-15" dirty="0">
                          <a:solidFill>
                            <a:srgbClr val="FFFFFF"/>
                          </a:solidFill>
                          <a:latin typeface="Arial Narrow"/>
                          <a:cs typeface="Arial Narrow"/>
                        </a:rPr>
                        <a:t>i</a:t>
                      </a:r>
                      <a:r>
                        <a:rPr sz="2000" b="1" spc="5" dirty="0">
                          <a:solidFill>
                            <a:srgbClr val="FFFFFF"/>
                          </a:solidFill>
                          <a:latin typeface="Arial Narrow"/>
                          <a:cs typeface="Arial Narrow"/>
                        </a:rPr>
                        <a:t>-</a:t>
                      </a:r>
                      <a:r>
                        <a:rPr sz="2000" b="1" dirty="0">
                          <a:solidFill>
                            <a:srgbClr val="FFFFFF"/>
                          </a:solidFill>
                          <a:latin typeface="Arial Narrow"/>
                          <a:cs typeface="Arial Narrow"/>
                        </a:rPr>
                        <a:t>in</a:t>
                      </a:r>
                      <a:r>
                        <a:rPr sz="2000" b="1" spc="5" dirty="0">
                          <a:solidFill>
                            <a:srgbClr val="FFFFFF"/>
                          </a:solidFill>
                          <a:latin typeface="Arial Narrow"/>
                          <a:cs typeface="Arial Narrow"/>
                        </a:rPr>
                        <a:t>f</a:t>
                      </a:r>
                      <a:r>
                        <a:rPr sz="2000" b="1" spc="-5" dirty="0">
                          <a:solidFill>
                            <a:srgbClr val="FFFFFF"/>
                          </a:solidFill>
                          <a:latin typeface="Arial Narrow"/>
                          <a:cs typeface="Arial Narrow"/>
                        </a:rPr>
                        <a:t>lammator</a:t>
                      </a:r>
                      <a:r>
                        <a:rPr sz="2000" b="1" dirty="0">
                          <a:solidFill>
                            <a:srgbClr val="FFFFFF"/>
                          </a:solidFill>
                          <a:latin typeface="Arial Narrow"/>
                          <a:cs typeface="Arial Narrow"/>
                        </a:rPr>
                        <a:t>y</a:t>
                      </a:r>
                      <a:r>
                        <a:rPr sz="2000" b="1" spc="-50" dirty="0">
                          <a:solidFill>
                            <a:srgbClr val="FFFFFF"/>
                          </a:solidFill>
                          <a:latin typeface="Arial Narrow"/>
                          <a:cs typeface="Arial Narrow"/>
                        </a:rPr>
                        <a:t> </a:t>
                      </a:r>
                      <a:r>
                        <a:rPr sz="2000" b="1" dirty="0">
                          <a:solidFill>
                            <a:srgbClr val="FFFFFF"/>
                          </a:solidFill>
                          <a:latin typeface="Arial Narrow"/>
                          <a:cs typeface="Arial Narrow"/>
                        </a:rPr>
                        <a:t>f</a:t>
                      </a:r>
                      <a:r>
                        <a:rPr sz="2000" b="1" spc="10" dirty="0">
                          <a:solidFill>
                            <a:srgbClr val="FFFFFF"/>
                          </a:solidFill>
                          <a:latin typeface="Arial Narrow"/>
                          <a:cs typeface="Arial Narrow"/>
                        </a:rPr>
                        <a:t>o</a:t>
                      </a:r>
                      <a:r>
                        <a:rPr sz="2000" b="1" dirty="0">
                          <a:solidFill>
                            <a:srgbClr val="FFFFFF"/>
                          </a:solidFill>
                          <a:latin typeface="Arial Narrow"/>
                          <a:cs typeface="Arial Narrow"/>
                        </a:rPr>
                        <a:t>ods</a:t>
                      </a:r>
                      <a:r>
                        <a:rPr sz="2000" b="1" spc="-30" dirty="0">
                          <a:solidFill>
                            <a:srgbClr val="FFFFFF"/>
                          </a:solidFill>
                          <a:latin typeface="Arial Narrow"/>
                          <a:cs typeface="Arial Narrow"/>
                        </a:rPr>
                        <a:t> </a:t>
                      </a:r>
                      <a:r>
                        <a:rPr sz="2000" b="1" dirty="0">
                          <a:solidFill>
                            <a:srgbClr val="FFFFFF"/>
                          </a:solidFill>
                          <a:latin typeface="Arial Narrow"/>
                          <a:cs typeface="Arial Narrow"/>
                        </a:rPr>
                        <a:t>in</a:t>
                      </a:r>
                      <a:r>
                        <a:rPr sz="2000" b="1" spc="5" dirty="0">
                          <a:solidFill>
                            <a:srgbClr val="FFFFFF"/>
                          </a:solidFill>
                          <a:latin typeface="Arial Narrow"/>
                          <a:cs typeface="Arial Narrow"/>
                        </a:rPr>
                        <a:t>t</a:t>
                      </a:r>
                      <a:r>
                        <a:rPr sz="2000" b="1" dirty="0">
                          <a:solidFill>
                            <a:srgbClr val="FFFFFF"/>
                          </a:solidFill>
                          <a:latin typeface="Arial Narrow"/>
                          <a:cs typeface="Arial Narrow"/>
                        </a:rPr>
                        <a:t>o</a:t>
                      </a:r>
                      <a:r>
                        <a:rPr sz="2000" b="1" spc="-35" dirty="0">
                          <a:solidFill>
                            <a:srgbClr val="FFFFFF"/>
                          </a:solidFill>
                          <a:latin typeface="Arial Narrow"/>
                          <a:cs typeface="Arial Narrow"/>
                        </a:rPr>
                        <a:t> </a:t>
                      </a:r>
                      <a:r>
                        <a:rPr sz="2000" b="1" spc="-5" dirty="0">
                          <a:solidFill>
                            <a:srgbClr val="FFFFFF"/>
                          </a:solidFill>
                          <a:latin typeface="Arial Narrow"/>
                          <a:cs typeface="Arial Narrow"/>
                        </a:rPr>
                        <a:t>yo</a:t>
                      </a:r>
                      <a:r>
                        <a:rPr sz="2000" b="1" spc="5" dirty="0">
                          <a:solidFill>
                            <a:srgbClr val="FFFFFF"/>
                          </a:solidFill>
                          <a:latin typeface="Arial Narrow"/>
                          <a:cs typeface="Arial Narrow"/>
                        </a:rPr>
                        <a:t>u</a:t>
                      </a:r>
                      <a:r>
                        <a:rPr sz="2000" b="1" dirty="0">
                          <a:solidFill>
                            <a:srgbClr val="FFFFFF"/>
                          </a:solidFill>
                          <a:latin typeface="Arial Narrow"/>
                          <a:cs typeface="Arial Narrow"/>
                        </a:rPr>
                        <a:t>r</a:t>
                      </a:r>
                      <a:r>
                        <a:rPr sz="2000" b="1" spc="-30" dirty="0">
                          <a:solidFill>
                            <a:srgbClr val="FFFFFF"/>
                          </a:solidFill>
                          <a:latin typeface="Arial Narrow"/>
                          <a:cs typeface="Arial Narrow"/>
                        </a:rPr>
                        <a:t> </a:t>
                      </a:r>
                      <a:r>
                        <a:rPr sz="2000" b="1" dirty="0">
                          <a:solidFill>
                            <a:srgbClr val="FFFFFF"/>
                          </a:solidFill>
                          <a:latin typeface="Arial Narrow"/>
                          <a:cs typeface="Arial Narrow"/>
                        </a:rPr>
                        <a:t>diet.</a:t>
                      </a:r>
                      <a:endParaRPr sz="2000" dirty="0">
                        <a:latin typeface="Arial Narrow"/>
                        <a:cs typeface="Arial Narrow"/>
                      </a:endParaRPr>
                    </a:p>
                  </a:txBody>
                  <a:tcPr marL="0" marR="0" marT="0" marB="0">
                    <a:solidFill>
                      <a:srgbClr val="8085C1"/>
                    </a:solidFill>
                  </a:tcPr>
                </a:tc>
                <a:tc>
                  <a:txBody>
                    <a:bodyPr/>
                    <a:lstStyle/>
                    <a:p>
                      <a:endParaRPr sz="2000" dirty="0">
                        <a:latin typeface="Arial Narrow"/>
                        <a:cs typeface="Arial Narrow"/>
                      </a:endParaRPr>
                    </a:p>
                  </a:txBody>
                  <a:tcPr marL="0" marR="0" marT="0" marB="0"/>
                </a:tc>
                <a:extLst>
                  <a:ext uri="{0D108BD9-81ED-4DB2-BD59-A6C34878D82A}">
                    <a16:rowId xmlns="" xmlns:a16="http://schemas.microsoft.com/office/drawing/2014/main" val="10003"/>
                  </a:ext>
                </a:extLst>
              </a:tr>
              <a:tr h="798544">
                <a:tc>
                  <a:txBody>
                    <a:bodyPr/>
                    <a:lstStyle/>
                    <a:p>
                      <a:pPr marL="996315" indent="-342900">
                        <a:lnSpc>
                          <a:spcPct val="100000"/>
                        </a:lnSpc>
                        <a:buFont typeface="Wingdings" panose="05000000000000000000" pitchFamily="2" charset="2"/>
                        <a:buChar char="§"/>
                      </a:pPr>
                      <a:endParaRPr lang="en-US" sz="2000" b="1" dirty="0">
                        <a:solidFill>
                          <a:srgbClr val="FFFFFF"/>
                        </a:solidFill>
                        <a:latin typeface="Arial Narrow"/>
                        <a:cs typeface="Arial Narrow"/>
                      </a:endParaRPr>
                    </a:p>
                    <a:p>
                      <a:pPr marL="996315" indent="-342900">
                        <a:lnSpc>
                          <a:spcPct val="100000"/>
                        </a:lnSpc>
                        <a:buFont typeface="Wingdings" panose="05000000000000000000" pitchFamily="2" charset="2"/>
                        <a:buChar char="§"/>
                      </a:pPr>
                      <a:r>
                        <a:rPr sz="2000" b="1" dirty="0">
                          <a:solidFill>
                            <a:srgbClr val="FFFFFF"/>
                          </a:solidFill>
                          <a:latin typeface="Arial Narrow"/>
                          <a:cs typeface="Arial Narrow"/>
                        </a:rPr>
                        <a:t>Resourc</a:t>
                      </a:r>
                      <a:r>
                        <a:rPr sz="2000" b="1" spc="-10" dirty="0">
                          <a:solidFill>
                            <a:srgbClr val="FFFFFF"/>
                          </a:solidFill>
                          <a:latin typeface="Arial Narrow"/>
                          <a:cs typeface="Arial Narrow"/>
                        </a:rPr>
                        <a:t>e</a:t>
                      </a:r>
                      <a:r>
                        <a:rPr sz="2000" b="1" dirty="0">
                          <a:solidFill>
                            <a:srgbClr val="FFFFFF"/>
                          </a:solidFill>
                          <a:latin typeface="Arial Narrow"/>
                          <a:cs typeface="Arial Narrow"/>
                        </a:rPr>
                        <a:t>s</a:t>
                      </a:r>
                      <a:r>
                        <a:rPr sz="2000" b="1" spc="-30" dirty="0">
                          <a:solidFill>
                            <a:srgbClr val="FFFFFF"/>
                          </a:solidFill>
                          <a:latin typeface="Arial Narrow"/>
                          <a:cs typeface="Arial Narrow"/>
                        </a:rPr>
                        <a:t> </a:t>
                      </a:r>
                      <a:r>
                        <a:rPr sz="2000" b="1" dirty="0">
                          <a:solidFill>
                            <a:srgbClr val="FFFFFF"/>
                          </a:solidFill>
                          <a:latin typeface="Arial Narrow"/>
                          <a:cs typeface="Arial Narrow"/>
                        </a:rPr>
                        <a:t>to</a:t>
                      </a:r>
                      <a:r>
                        <a:rPr sz="2000" b="1" spc="-5" dirty="0">
                          <a:solidFill>
                            <a:srgbClr val="FFFFFF"/>
                          </a:solidFill>
                          <a:latin typeface="Arial Narrow"/>
                          <a:cs typeface="Arial Narrow"/>
                        </a:rPr>
                        <a:t> </a:t>
                      </a:r>
                      <a:r>
                        <a:rPr sz="2000" b="1" dirty="0">
                          <a:solidFill>
                            <a:srgbClr val="FFFFFF"/>
                          </a:solidFill>
                          <a:latin typeface="Arial Narrow"/>
                          <a:cs typeface="Arial Narrow"/>
                        </a:rPr>
                        <a:t>h</a:t>
                      </a:r>
                      <a:r>
                        <a:rPr sz="2000" b="1" spc="-5" dirty="0">
                          <a:solidFill>
                            <a:srgbClr val="FFFFFF"/>
                          </a:solidFill>
                          <a:latin typeface="Arial Narrow"/>
                          <a:cs typeface="Arial Narrow"/>
                        </a:rPr>
                        <a:t>el</a:t>
                      </a:r>
                      <a:r>
                        <a:rPr sz="2000" b="1" dirty="0">
                          <a:solidFill>
                            <a:srgbClr val="FFFFFF"/>
                          </a:solidFill>
                          <a:latin typeface="Arial Narrow"/>
                          <a:cs typeface="Arial Narrow"/>
                        </a:rPr>
                        <a:t>p</a:t>
                      </a:r>
                      <a:r>
                        <a:rPr sz="2000" b="1" spc="-25" dirty="0">
                          <a:solidFill>
                            <a:srgbClr val="FFFFFF"/>
                          </a:solidFill>
                          <a:latin typeface="Arial Narrow"/>
                          <a:cs typeface="Arial Narrow"/>
                        </a:rPr>
                        <a:t> </a:t>
                      </a:r>
                      <a:r>
                        <a:rPr sz="2000" b="1" spc="-5" dirty="0">
                          <a:solidFill>
                            <a:srgbClr val="FFFFFF"/>
                          </a:solidFill>
                          <a:latin typeface="Arial Narrow"/>
                          <a:cs typeface="Arial Narrow"/>
                        </a:rPr>
                        <a:t>you</a:t>
                      </a:r>
                      <a:endParaRPr sz="2000" dirty="0">
                        <a:latin typeface="Arial Narrow"/>
                        <a:cs typeface="Arial Narrow"/>
                      </a:endParaRPr>
                    </a:p>
                  </a:txBody>
                  <a:tcPr marL="0" marR="0" marT="0" marB="0">
                    <a:solidFill>
                      <a:srgbClr val="8085C1"/>
                    </a:solidFill>
                  </a:tcPr>
                </a:tc>
                <a:tc>
                  <a:txBody>
                    <a:bodyPr/>
                    <a:lstStyle/>
                    <a:p>
                      <a:endParaRPr sz="2000" dirty="0">
                        <a:latin typeface="Arial Narrow"/>
                        <a:cs typeface="Arial Narrow"/>
                      </a:endParaRPr>
                    </a:p>
                  </a:txBody>
                  <a:tcPr marL="0" marR="0" marT="0" marB="0"/>
                </a:tc>
                <a:extLst>
                  <a:ext uri="{0D108BD9-81ED-4DB2-BD59-A6C34878D82A}">
                    <a16:rowId xmlns="" xmlns:a16="http://schemas.microsoft.com/office/drawing/2014/main" val="10004"/>
                  </a:ext>
                </a:extLst>
              </a:tr>
            </a:tbl>
          </a:graphicData>
        </a:graphic>
      </p:graphicFrame>
      <p:sp>
        <p:nvSpPr>
          <p:cNvPr id="6" name="Rectangle 11"/>
          <p:cNvSpPr txBox="1">
            <a:spLocks noChangeArrowheads="1"/>
          </p:cNvSpPr>
          <p:nvPr/>
        </p:nvSpPr>
        <p:spPr bwMode="auto">
          <a:xfrm>
            <a:off x="417301" y="806753"/>
            <a:ext cx="82296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lnSpc>
                <a:spcPct val="95000"/>
              </a:lnSpc>
              <a:spcBef>
                <a:spcPct val="35000"/>
              </a:spcBef>
              <a:buClr>
                <a:schemeClr val="tx2"/>
              </a:buClr>
              <a:buFont typeface="Wingdings" panose="05000000000000000000" pitchFamily="2" charset="2"/>
              <a:buChar char="§"/>
              <a:defRPr sz="2400">
                <a:solidFill>
                  <a:schemeClr val="tx1"/>
                </a:solidFill>
                <a:latin typeface="Arial Narrow" panose="020B0606020202030204" pitchFamily="34" charset="0"/>
                <a:cs typeface="Arial" panose="020B0604020202020204" pitchFamily="34" charset="0"/>
              </a:defRPr>
            </a:lvl1pPr>
            <a:lvl2pPr marL="742950" indent="-285750">
              <a:lnSpc>
                <a:spcPct val="95000"/>
              </a:lnSpc>
              <a:spcBef>
                <a:spcPct val="35000"/>
              </a:spcBef>
              <a:buClr>
                <a:schemeClr val="tx2"/>
              </a:buClr>
              <a:buFont typeface="Arial" panose="020B0604020202020204" pitchFamily="34" charset="0"/>
              <a:buChar char="–"/>
              <a:defRPr sz="2000">
                <a:solidFill>
                  <a:schemeClr val="tx1"/>
                </a:solidFill>
                <a:latin typeface="Arial Narrow" panose="020B0606020202030204" pitchFamily="34" charset="0"/>
                <a:cs typeface="Arial" panose="020B0604020202020204" pitchFamily="34" charset="0"/>
              </a:defRPr>
            </a:lvl2pPr>
            <a:lvl3pPr marL="1143000" indent="-228600">
              <a:lnSpc>
                <a:spcPct val="95000"/>
              </a:lnSpc>
              <a:spcBef>
                <a:spcPct val="35000"/>
              </a:spcBef>
              <a:buClr>
                <a:schemeClr val="tx2"/>
              </a:buClr>
              <a:buFont typeface="Wingdings" panose="05000000000000000000" pitchFamily="2" charset="2"/>
              <a:buChar char="§"/>
              <a:defRPr>
                <a:solidFill>
                  <a:schemeClr val="tx1"/>
                </a:solidFill>
                <a:latin typeface="Arial Narrow" panose="020B0606020202030204" pitchFamily="34" charset="0"/>
                <a:cs typeface="Arial" panose="020B0604020202020204" pitchFamily="34" charset="0"/>
              </a:defRPr>
            </a:lvl3pPr>
            <a:lvl4pPr marL="1600200" indent="-228600">
              <a:lnSpc>
                <a:spcPct val="95000"/>
              </a:lnSpc>
              <a:spcBef>
                <a:spcPct val="35000"/>
              </a:spcBef>
              <a:buClr>
                <a:schemeClr val="tx2"/>
              </a:buClr>
              <a:buChar char="–"/>
              <a:defRPr sz="1600">
                <a:solidFill>
                  <a:schemeClr val="tx1"/>
                </a:solidFill>
                <a:latin typeface="Arial Narrow" panose="020B0606020202030204" pitchFamily="34" charset="0"/>
                <a:cs typeface="Arial" panose="020B0604020202020204" pitchFamily="34" charset="0"/>
              </a:defRPr>
            </a:lvl4pPr>
            <a:lvl5pPr marL="2057400" indent="-228600">
              <a:lnSpc>
                <a:spcPct val="95000"/>
              </a:lnSpc>
              <a:spcBef>
                <a:spcPct val="35000"/>
              </a:spcBef>
              <a:buClr>
                <a:schemeClr val="tx2"/>
              </a:buClr>
              <a:buChar char="»"/>
              <a:defRPr sz="1600">
                <a:solidFill>
                  <a:schemeClr val="tx1"/>
                </a:solidFill>
                <a:latin typeface="Arial Narrow" panose="020B0606020202030204" pitchFamily="34" charset="0"/>
                <a:cs typeface="Arial" panose="020B0604020202020204" pitchFamily="34" charset="0"/>
              </a:defRPr>
            </a:lvl5pPr>
            <a:lvl6pPr marL="25146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6pPr>
            <a:lvl7pPr marL="29718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7pPr>
            <a:lvl8pPr marL="34290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8pPr>
            <a:lvl9pPr marL="3886200" indent="-228600" eaLnBrk="0" fontAlgn="base" hangingPunct="0">
              <a:lnSpc>
                <a:spcPct val="95000"/>
              </a:lnSpc>
              <a:spcBef>
                <a:spcPct val="35000"/>
              </a:spcBef>
              <a:spcAft>
                <a:spcPct val="0"/>
              </a:spcAft>
              <a:buClr>
                <a:schemeClr val="tx2"/>
              </a:buClr>
              <a:buChar char="»"/>
              <a:defRPr sz="1600">
                <a:solidFill>
                  <a:schemeClr val="tx1"/>
                </a:solidFill>
                <a:latin typeface="Arial Narrow" panose="020B0606020202030204" pitchFamily="34" charset="0"/>
                <a:cs typeface="Arial" panose="020B0604020202020204" pitchFamily="34" charset="0"/>
              </a:defRPr>
            </a:lvl9pPr>
          </a:lstStyle>
          <a:p>
            <a:pPr eaLnBrk="1" hangingPunct="1">
              <a:lnSpc>
                <a:spcPct val="90000"/>
              </a:lnSpc>
              <a:buClr>
                <a:schemeClr val="folHlink"/>
              </a:buClr>
            </a:pPr>
            <a:r>
              <a:rPr lang="en-US" altLang="en-US" b="1" dirty="0"/>
              <a:t>Cheryl Mirabella, M.A., NHC</a:t>
            </a:r>
          </a:p>
          <a:p>
            <a:pPr lvl="1" eaLnBrk="1" hangingPunct="1">
              <a:lnSpc>
                <a:spcPct val="90000"/>
              </a:lnSpc>
              <a:buClr>
                <a:schemeClr val="folHlink"/>
              </a:buClr>
              <a:buFont typeface="Wingdings" panose="05000000000000000000" pitchFamily="2" charset="2"/>
              <a:buChar char="§"/>
            </a:pPr>
            <a:r>
              <a:rPr lang="en-US" altLang="en-US" sz="2200" dirty="0"/>
              <a:t>Kaiser Permanente Health Educator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What</a:t>
            </a:r>
            <a:r>
              <a:rPr spc="-5" dirty="0"/>
              <a:t> </a:t>
            </a:r>
            <a:r>
              <a:rPr spc="-15" dirty="0"/>
              <a:t>i</a:t>
            </a:r>
            <a:r>
              <a:rPr spc="-20" dirty="0"/>
              <a:t>s</a:t>
            </a:r>
            <a:r>
              <a:rPr spc="5" dirty="0"/>
              <a:t> </a:t>
            </a:r>
            <a:r>
              <a:rPr spc="-25" dirty="0"/>
              <a:t>complementar</a:t>
            </a:r>
            <a:r>
              <a:rPr spc="-20" dirty="0"/>
              <a:t>y</a:t>
            </a:r>
            <a:r>
              <a:rPr dirty="0"/>
              <a:t> </a:t>
            </a:r>
            <a:r>
              <a:rPr spc="-20" dirty="0"/>
              <a:t>medic</a:t>
            </a:r>
            <a:r>
              <a:rPr spc="-5" dirty="0"/>
              <a:t>i</a:t>
            </a:r>
            <a:r>
              <a:rPr spc="-20" dirty="0"/>
              <a:t>ne?</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76835">
              <a:lnSpc>
                <a:spcPct val="100000"/>
              </a:lnSpc>
            </a:pPr>
            <a:fld id="{81D60167-4931-47E6-BA6A-407CBD079E47}" type="slidenum">
              <a:rPr dirty="0">
                <a:solidFill>
                  <a:srgbClr val="414636"/>
                </a:solidFill>
              </a:rPr>
              <a:t>5</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506127"/>
            <a:ext cx="8021955" cy="4706417"/>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400" b="1" dirty="0">
                <a:latin typeface="Arial Narrow"/>
                <a:cs typeface="Arial Narrow"/>
              </a:rPr>
              <a:t>C</a:t>
            </a:r>
            <a:r>
              <a:rPr sz="2400" b="1" spc="-10" dirty="0">
                <a:latin typeface="Arial Narrow"/>
                <a:cs typeface="Arial Narrow"/>
              </a:rPr>
              <a:t>o</a:t>
            </a:r>
            <a:r>
              <a:rPr sz="2400" b="1" dirty="0">
                <a:latin typeface="Arial Narrow"/>
                <a:cs typeface="Arial Narrow"/>
              </a:rPr>
              <a:t>mpleme</a:t>
            </a:r>
            <a:r>
              <a:rPr sz="2400" b="1" spc="-10" dirty="0">
                <a:latin typeface="Arial Narrow"/>
                <a:cs typeface="Arial Narrow"/>
              </a:rPr>
              <a:t>n</a:t>
            </a:r>
            <a:r>
              <a:rPr sz="2400" b="1" dirty="0">
                <a:latin typeface="Arial Narrow"/>
                <a:cs typeface="Arial Narrow"/>
              </a:rPr>
              <a:t>tary</a:t>
            </a:r>
            <a:r>
              <a:rPr sz="2400" b="1" spc="10" dirty="0">
                <a:latin typeface="Arial Narrow"/>
                <a:cs typeface="Arial Narrow"/>
              </a:rPr>
              <a:t> </a:t>
            </a:r>
            <a:r>
              <a:rPr lang="en-US" sz="2400" b="1" dirty="0">
                <a:latin typeface="Arial Narrow"/>
                <a:cs typeface="Arial Narrow"/>
              </a:rPr>
              <a:t>M</a:t>
            </a:r>
            <a:r>
              <a:rPr sz="2400" b="1" dirty="0">
                <a:latin typeface="Arial Narrow"/>
                <a:cs typeface="Arial Narrow"/>
              </a:rPr>
              <a:t>edicine</a:t>
            </a:r>
            <a:endParaRPr sz="2400" dirty="0">
              <a:latin typeface="Arial Narrow"/>
              <a:cs typeface="Arial Narrow"/>
            </a:endParaRPr>
          </a:p>
          <a:p>
            <a:pPr marL="756285" marR="251460" lvl="1" indent="-286385">
              <a:lnSpc>
                <a:spcPts val="2280"/>
              </a:lnSpc>
              <a:spcBef>
                <a:spcPts val="900"/>
              </a:spcBef>
              <a:buClr>
                <a:srgbClr val="8085C1"/>
              </a:buClr>
              <a:buFont typeface="Arial"/>
              <a:buChar char="–"/>
              <a:tabLst>
                <a:tab pos="756920" algn="l"/>
              </a:tabLst>
            </a:pPr>
            <a:r>
              <a:rPr lang="en-US" sz="2000" spc="-5" dirty="0">
                <a:latin typeface="Arial Narrow"/>
                <a:cs typeface="Arial Narrow"/>
              </a:rPr>
              <a:t>T</a:t>
            </a:r>
            <a:r>
              <a:rPr sz="2000" spc="-5" dirty="0">
                <a:latin typeface="Arial Narrow"/>
                <a:cs typeface="Arial Narrow"/>
              </a:rPr>
              <a:t>reatmen</a:t>
            </a:r>
            <a:r>
              <a:rPr sz="2000" dirty="0">
                <a:latin typeface="Arial Narrow"/>
                <a:cs typeface="Arial Narrow"/>
              </a:rPr>
              <a:t>t</a:t>
            </a:r>
            <a:r>
              <a:rPr sz="2000" spc="-30" dirty="0">
                <a:latin typeface="Arial Narrow"/>
                <a:cs typeface="Arial Narrow"/>
              </a:rPr>
              <a:t> </a:t>
            </a:r>
            <a:r>
              <a:rPr sz="2000" spc="-5" dirty="0">
                <a:latin typeface="Arial Narrow"/>
                <a:cs typeface="Arial Narrow"/>
              </a:rPr>
              <a:t>an</a:t>
            </a:r>
            <a:r>
              <a:rPr sz="2000" dirty="0">
                <a:latin typeface="Arial Narrow"/>
                <a:cs typeface="Arial Narrow"/>
              </a:rPr>
              <a:t>d</a:t>
            </a:r>
            <a:r>
              <a:rPr sz="2000" spc="-20" dirty="0">
                <a:latin typeface="Arial Narrow"/>
                <a:cs typeface="Arial Narrow"/>
              </a:rPr>
              <a:t> </a:t>
            </a:r>
            <a:r>
              <a:rPr sz="2000" spc="-5" dirty="0">
                <a:latin typeface="Arial Narrow"/>
                <a:cs typeface="Arial Narrow"/>
              </a:rPr>
              <a:t>med</a:t>
            </a:r>
            <a:r>
              <a:rPr sz="2000" spc="-10" dirty="0">
                <a:latin typeface="Arial Narrow"/>
                <a:cs typeface="Arial Narrow"/>
              </a:rPr>
              <a:t>i</a:t>
            </a:r>
            <a:r>
              <a:rPr sz="2000" spc="-5" dirty="0">
                <a:latin typeface="Arial Narrow"/>
                <a:cs typeface="Arial Narrow"/>
              </a:rPr>
              <a:t>c</a:t>
            </a:r>
            <a:r>
              <a:rPr sz="2000" spc="-15" dirty="0">
                <a:latin typeface="Arial Narrow"/>
                <a:cs typeface="Arial Narrow"/>
              </a:rPr>
              <a:t>i</a:t>
            </a:r>
            <a:r>
              <a:rPr sz="2000" spc="-5" dirty="0">
                <a:latin typeface="Arial Narrow"/>
                <a:cs typeface="Arial Narrow"/>
              </a:rPr>
              <a:t>n</a:t>
            </a:r>
            <a:r>
              <a:rPr sz="2000" dirty="0">
                <a:latin typeface="Arial Narrow"/>
                <a:cs typeface="Arial Narrow"/>
              </a:rPr>
              <a:t>e</a:t>
            </a:r>
            <a:r>
              <a:rPr sz="2000" spc="5" dirty="0">
                <a:latin typeface="Arial Narrow"/>
                <a:cs typeface="Arial Narrow"/>
              </a:rPr>
              <a:t> </a:t>
            </a:r>
            <a:r>
              <a:rPr sz="2000" spc="-5" dirty="0">
                <a:latin typeface="Arial Narrow"/>
                <a:cs typeface="Arial Narrow"/>
              </a:rPr>
              <a:t>fo</a:t>
            </a:r>
            <a:r>
              <a:rPr sz="2000" dirty="0">
                <a:latin typeface="Arial Narrow"/>
                <a:cs typeface="Arial Narrow"/>
              </a:rPr>
              <a:t>r</a:t>
            </a:r>
            <a:r>
              <a:rPr sz="2000" spc="-25" dirty="0">
                <a:latin typeface="Arial Narrow"/>
                <a:cs typeface="Arial Narrow"/>
              </a:rPr>
              <a:t> </a:t>
            </a:r>
            <a:r>
              <a:rPr sz="2000" spc="-5" dirty="0">
                <a:latin typeface="Arial Narrow"/>
                <a:cs typeface="Arial Narrow"/>
              </a:rPr>
              <a:t>hea</a:t>
            </a:r>
            <a:r>
              <a:rPr sz="2000" spc="-15" dirty="0">
                <a:latin typeface="Arial Narrow"/>
                <a:cs typeface="Arial Narrow"/>
              </a:rPr>
              <a:t>l</a:t>
            </a:r>
            <a:r>
              <a:rPr sz="2000" spc="-5" dirty="0">
                <a:latin typeface="Arial Narrow"/>
                <a:cs typeface="Arial Narrow"/>
              </a:rPr>
              <a:t>t</a:t>
            </a:r>
            <a:r>
              <a:rPr sz="2000" dirty="0">
                <a:latin typeface="Arial Narrow"/>
                <a:cs typeface="Arial Narrow"/>
              </a:rPr>
              <a:t>h </a:t>
            </a:r>
            <a:r>
              <a:rPr sz="2000" spc="-5" dirty="0">
                <a:latin typeface="Arial Narrow"/>
                <a:cs typeface="Arial Narrow"/>
              </a:rPr>
              <a:t>a</a:t>
            </a:r>
            <a:r>
              <a:rPr sz="2000" spc="-10" dirty="0">
                <a:latin typeface="Arial Narrow"/>
                <a:cs typeface="Arial Narrow"/>
              </a:rPr>
              <a:t>n</a:t>
            </a:r>
            <a:r>
              <a:rPr sz="2000" dirty="0">
                <a:latin typeface="Arial Narrow"/>
                <a:cs typeface="Arial Narrow"/>
              </a:rPr>
              <a:t>d</a:t>
            </a:r>
            <a:r>
              <a:rPr sz="2000" spc="-15" dirty="0">
                <a:latin typeface="Arial Narrow"/>
                <a:cs typeface="Arial Narrow"/>
              </a:rPr>
              <a:t> </a:t>
            </a:r>
            <a:r>
              <a:rPr sz="2000" dirty="0">
                <a:latin typeface="Arial Narrow"/>
                <a:cs typeface="Arial Narrow"/>
              </a:rPr>
              <a:t>wel</a:t>
            </a:r>
            <a:r>
              <a:rPr sz="2000" spc="-15" dirty="0">
                <a:latin typeface="Arial Narrow"/>
                <a:cs typeface="Arial Narrow"/>
              </a:rPr>
              <a:t>l</a:t>
            </a:r>
            <a:r>
              <a:rPr sz="2000" spc="-5" dirty="0">
                <a:latin typeface="Arial Narrow"/>
                <a:cs typeface="Arial Narrow"/>
              </a:rPr>
              <a:t>ne</a:t>
            </a:r>
            <a:r>
              <a:rPr sz="2000" spc="-15" dirty="0">
                <a:latin typeface="Arial Narrow"/>
                <a:cs typeface="Arial Narrow"/>
              </a:rPr>
              <a:t>s</a:t>
            </a:r>
            <a:r>
              <a:rPr sz="2000" dirty="0">
                <a:latin typeface="Arial Narrow"/>
                <a:cs typeface="Arial Narrow"/>
              </a:rPr>
              <a:t>s</a:t>
            </a:r>
            <a:r>
              <a:rPr sz="2000" spc="15" dirty="0">
                <a:latin typeface="Arial Narrow"/>
                <a:cs typeface="Arial Narrow"/>
              </a:rPr>
              <a:t> </a:t>
            </a:r>
            <a:r>
              <a:rPr sz="2000" spc="-5" dirty="0">
                <a:latin typeface="Arial Narrow"/>
                <a:cs typeface="Arial Narrow"/>
              </a:rPr>
              <a:t>tha</a:t>
            </a:r>
            <a:r>
              <a:rPr sz="2000" dirty="0">
                <a:latin typeface="Arial Narrow"/>
                <a:cs typeface="Arial Narrow"/>
              </a:rPr>
              <a:t>t</a:t>
            </a:r>
            <a:r>
              <a:rPr sz="2000" spc="-10" dirty="0">
                <a:latin typeface="Arial Narrow"/>
                <a:cs typeface="Arial Narrow"/>
              </a:rPr>
              <a:t> </a:t>
            </a:r>
            <a:r>
              <a:rPr sz="2000" spc="-5" dirty="0">
                <a:latin typeface="Arial Narrow"/>
                <a:cs typeface="Arial Narrow"/>
              </a:rPr>
              <a:t>y</a:t>
            </a:r>
            <a:r>
              <a:rPr sz="2000" spc="-10" dirty="0">
                <a:latin typeface="Arial Narrow"/>
                <a:cs typeface="Arial Narrow"/>
              </a:rPr>
              <a:t>o</a:t>
            </a:r>
            <a:r>
              <a:rPr sz="2000" dirty="0">
                <a:latin typeface="Arial Narrow"/>
                <a:cs typeface="Arial Narrow"/>
              </a:rPr>
              <a:t>u </a:t>
            </a:r>
            <a:r>
              <a:rPr sz="2000" spc="-5" dirty="0">
                <a:latin typeface="Arial Narrow"/>
                <a:cs typeface="Arial Narrow"/>
              </a:rPr>
              <a:t>u</a:t>
            </a:r>
            <a:r>
              <a:rPr sz="2000" spc="-15" dirty="0">
                <a:latin typeface="Arial Narrow"/>
                <a:cs typeface="Arial Narrow"/>
              </a:rPr>
              <a:t>s</a:t>
            </a:r>
            <a:r>
              <a:rPr sz="2000" dirty="0">
                <a:latin typeface="Arial Narrow"/>
                <a:cs typeface="Arial Narrow"/>
              </a:rPr>
              <a:t>e </a:t>
            </a:r>
            <a:r>
              <a:rPr sz="2000" spc="-5" dirty="0">
                <a:latin typeface="Arial Narrow"/>
                <a:cs typeface="Arial Narrow"/>
              </a:rPr>
              <a:t>a</a:t>
            </a:r>
            <a:r>
              <a:rPr sz="2000" spc="-15" dirty="0">
                <a:latin typeface="Arial Narrow"/>
                <a:cs typeface="Arial Narrow"/>
              </a:rPr>
              <a:t>l</a:t>
            </a:r>
            <a:r>
              <a:rPr sz="2000" spc="-5" dirty="0">
                <a:latin typeface="Arial Narrow"/>
                <a:cs typeface="Arial Narrow"/>
              </a:rPr>
              <a:t>on</a:t>
            </a:r>
            <a:r>
              <a:rPr sz="2000" dirty="0">
                <a:latin typeface="Arial Narrow"/>
                <a:cs typeface="Arial Narrow"/>
              </a:rPr>
              <a:t>g</a:t>
            </a:r>
            <a:r>
              <a:rPr sz="2000" spc="-5" dirty="0">
                <a:latin typeface="Arial Narrow"/>
                <a:cs typeface="Arial Narrow"/>
              </a:rPr>
              <a:t> </a:t>
            </a:r>
            <a:r>
              <a:rPr sz="2000" dirty="0">
                <a:latin typeface="Arial Narrow"/>
                <a:cs typeface="Arial Narrow"/>
              </a:rPr>
              <a:t>with</a:t>
            </a:r>
            <a:r>
              <a:rPr sz="2000" spc="-20" dirty="0">
                <a:latin typeface="Arial Narrow"/>
                <a:cs typeface="Arial Narrow"/>
              </a:rPr>
              <a:t> </a:t>
            </a:r>
            <a:r>
              <a:rPr sz="2000" spc="-5" dirty="0">
                <a:latin typeface="Arial Narrow"/>
                <a:cs typeface="Arial Narrow"/>
              </a:rPr>
              <a:t>y</a:t>
            </a:r>
            <a:r>
              <a:rPr sz="2000" spc="-10" dirty="0">
                <a:latin typeface="Arial Narrow"/>
                <a:cs typeface="Arial Narrow"/>
              </a:rPr>
              <a:t>o</a:t>
            </a:r>
            <a:r>
              <a:rPr sz="2000" spc="-5" dirty="0">
                <a:latin typeface="Arial Narrow"/>
                <a:cs typeface="Arial Narrow"/>
              </a:rPr>
              <a:t>ur do</a:t>
            </a:r>
            <a:r>
              <a:rPr sz="2000" spc="-15" dirty="0">
                <a:latin typeface="Arial Narrow"/>
                <a:cs typeface="Arial Narrow"/>
              </a:rPr>
              <a:t>c</a:t>
            </a:r>
            <a:r>
              <a:rPr sz="2000" dirty="0">
                <a:latin typeface="Arial Narrow"/>
                <a:cs typeface="Arial Narrow"/>
              </a:rPr>
              <a:t>tor's</a:t>
            </a:r>
            <a:r>
              <a:rPr sz="2000" spc="-10" dirty="0">
                <a:latin typeface="Arial Narrow"/>
                <a:cs typeface="Arial Narrow"/>
              </a:rPr>
              <a:t> s</a:t>
            </a:r>
            <a:r>
              <a:rPr sz="2000" dirty="0">
                <a:latin typeface="Arial Narrow"/>
                <a:cs typeface="Arial Narrow"/>
              </a:rPr>
              <a:t>tan</a:t>
            </a:r>
            <a:r>
              <a:rPr sz="2000" spc="-10" dirty="0">
                <a:latin typeface="Arial Narrow"/>
                <a:cs typeface="Arial Narrow"/>
              </a:rPr>
              <a:t>d</a:t>
            </a:r>
            <a:r>
              <a:rPr sz="2000" spc="-5" dirty="0">
                <a:latin typeface="Arial Narrow"/>
                <a:cs typeface="Arial Narrow"/>
              </a:rPr>
              <a:t>ar</a:t>
            </a:r>
            <a:r>
              <a:rPr sz="2000" dirty="0">
                <a:latin typeface="Arial Narrow"/>
                <a:cs typeface="Arial Narrow"/>
              </a:rPr>
              <a:t>d </a:t>
            </a:r>
            <a:r>
              <a:rPr sz="2000" spc="-5" dirty="0">
                <a:latin typeface="Arial Narrow"/>
                <a:cs typeface="Arial Narrow"/>
              </a:rPr>
              <a:t>c</a:t>
            </a:r>
            <a:r>
              <a:rPr sz="2000" spc="-10" dirty="0">
                <a:latin typeface="Arial Narrow"/>
                <a:cs typeface="Arial Narrow"/>
              </a:rPr>
              <a:t>a</a:t>
            </a:r>
            <a:r>
              <a:rPr sz="2000" dirty="0">
                <a:latin typeface="Arial Narrow"/>
                <a:cs typeface="Arial Narrow"/>
              </a:rPr>
              <a:t>re</a:t>
            </a:r>
            <a:r>
              <a:rPr lang="en-US" sz="2000" dirty="0">
                <a:latin typeface="Arial Narrow"/>
                <a:cs typeface="Arial Narrow"/>
              </a:rPr>
              <a:t>, which may in</a:t>
            </a:r>
            <a:r>
              <a:rPr lang="en-US" sz="2000" spc="-10" dirty="0">
                <a:latin typeface="Arial Narrow"/>
                <a:cs typeface="Arial Narrow"/>
              </a:rPr>
              <a:t>c</a:t>
            </a:r>
            <a:r>
              <a:rPr lang="en-US" sz="2000" spc="-5" dirty="0">
                <a:latin typeface="Arial Narrow"/>
                <a:cs typeface="Arial Narrow"/>
              </a:rPr>
              <a:t>l</a:t>
            </a:r>
            <a:r>
              <a:rPr lang="en-US" sz="2000" spc="-10" dirty="0">
                <a:latin typeface="Arial Narrow"/>
                <a:cs typeface="Arial Narrow"/>
              </a:rPr>
              <a:t>u</a:t>
            </a:r>
            <a:r>
              <a:rPr lang="en-US" sz="2000" spc="-5" dirty="0">
                <a:latin typeface="Arial Narrow"/>
                <a:cs typeface="Arial Narrow"/>
              </a:rPr>
              <a:t>d</a:t>
            </a:r>
            <a:r>
              <a:rPr lang="en-US" sz="2000" dirty="0">
                <a:latin typeface="Arial Narrow"/>
                <a:cs typeface="Arial Narrow"/>
              </a:rPr>
              <a:t>e the use of </a:t>
            </a:r>
            <a:r>
              <a:rPr lang="en-US" sz="2000" spc="-10" dirty="0">
                <a:latin typeface="Arial Narrow"/>
                <a:cs typeface="Arial Narrow"/>
              </a:rPr>
              <a:t>d</a:t>
            </a:r>
            <a:r>
              <a:rPr lang="en-US" sz="2000" spc="-5" dirty="0">
                <a:latin typeface="Arial Narrow"/>
                <a:cs typeface="Arial Narrow"/>
              </a:rPr>
              <a:t>i</a:t>
            </a:r>
            <a:r>
              <a:rPr lang="en-US" sz="2000" spc="-10" dirty="0">
                <a:latin typeface="Arial Narrow"/>
                <a:cs typeface="Arial Narrow"/>
              </a:rPr>
              <a:t>e</a:t>
            </a:r>
            <a:r>
              <a:rPr lang="en-US" sz="2000" spc="-5" dirty="0">
                <a:latin typeface="Arial Narrow"/>
                <a:cs typeface="Arial Narrow"/>
              </a:rPr>
              <a:t>tar</a:t>
            </a:r>
            <a:r>
              <a:rPr lang="en-US" sz="2000" dirty="0">
                <a:latin typeface="Arial Narrow"/>
                <a:cs typeface="Arial Narrow"/>
              </a:rPr>
              <a:t>y </a:t>
            </a:r>
            <a:r>
              <a:rPr lang="en-US" sz="2000" spc="-15" dirty="0">
                <a:latin typeface="Arial Narrow"/>
                <a:cs typeface="Arial Narrow"/>
              </a:rPr>
              <a:t>s</a:t>
            </a:r>
            <a:r>
              <a:rPr lang="en-US" sz="2000" spc="-5" dirty="0">
                <a:latin typeface="Arial Narrow"/>
                <a:cs typeface="Arial Narrow"/>
              </a:rPr>
              <a:t>upp</a:t>
            </a:r>
            <a:r>
              <a:rPr lang="en-US" sz="2000" spc="-15" dirty="0">
                <a:latin typeface="Arial Narrow"/>
                <a:cs typeface="Arial Narrow"/>
              </a:rPr>
              <a:t>l</a:t>
            </a:r>
            <a:r>
              <a:rPr lang="en-US" sz="2000" spc="-5" dirty="0">
                <a:latin typeface="Arial Narrow"/>
                <a:cs typeface="Arial Narrow"/>
              </a:rPr>
              <a:t>eme</a:t>
            </a:r>
            <a:r>
              <a:rPr lang="en-US" sz="2000" spc="-10" dirty="0">
                <a:latin typeface="Arial Narrow"/>
                <a:cs typeface="Arial Narrow"/>
              </a:rPr>
              <a:t>n</a:t>
            </a:r>
            <a:r>
              <a:rPr lang="en-US" sz="2000" dirty="0">
                <a:latin typeface="Arial Narrow"/>
                <a:cs typeface="Arial Narrow"/>
              </a:rPr>
              <a:t>ts </a:t>
            </a:r>
            <a:r>
              <a:rPr lang="en-US" sz="2000" spc="-5" dirty="0">
                <a:latin typeface="Arial Narrow"/>
                <a:cs typeface="Arial Narrow"/>
              </a:rPr>
              <a:t>an</a:t>
            </a:r>
            <a:r>
              <a:rPr lang="en-US" sz="2000" dirty="0">
                <a:latin typeface="Arial Narrow"/>
                <a:cs typeface="Arial Narrow"/>
              </a:rPr>
              <a:t>d</a:t>
            </a:r>
            <a:r>
              <a:rPr lang="en-US" sz="2000" spc="-20" dirty="0">
                <a:latin typeface="Arial Narrow"/>
                <a:cs typeface="Arial Narrow"/>
              </a:rPr>
              <a:t> </a:t>
            </a:r>
            <a:r>
              <a:rPr lang="en-US" sz="2000" spc="-5" dirty="0">
                <a:latin typeface="Arial Narrow"/>
                <a:cs typeface="Arial Narrow"/>
              </a:rPr>
              <a:t>herbs</a:t>
            </a:r>
            <a:endParaRPr lang="en-US" sz="2000" dirty="0">
              <a:latin typeface="Arial Narrow"/>
              <a:cs typeface="Arial Narrow"/>
            </a:endParaRPr>
          </a:p>
          <a:p>
            <a:pPr marL="756285" marR="5080" lvl="1" indent="-286385">
              <a:lnSpc>
                <a:spcPct val="95000"/>
              </a:lnSpc>
              <a:spcBef>
                <a:spcPts val="780"/>
              </a:spcBef>
              <a:buClr>
                <a:srgbClr val="8085C1"/>
              </a:buClr>
              <a:buFont typeface="Arial"/>
              <a:buChar char="–"/>
              <a:tabLst>
                <a:tab pos="756920" algn="l"/>
              </a:tabLst>
            </a:pPr>
            <a:r>
              <a:rPr lang="en-US" sz="2000" spc="-5" dirty="0">
                <a:latin typeface="Arial Narrow"/>
                <a:cs typeface="Arial Narrow"/>
              </a:rPr>
              <a:t>I</a:t>
            </a:r>
            <a:r>
              <a:rPr sz="2000" dirty="0">
                <a:latin typeface="Arial Narrow"/>
                <a:cs typeface="Arial Narrow"/>
              </a:rPr>
              <a:t>s</a:t>
            </a:r>
            <a:r>
              <a:rPr sz="2000" spc="-10" dirty="0">
                <a:latin typeface="Arial Narrow"/>
                <a:cs typeface="Arial Narrow"/>
              </a:rPr>
              <a:t> </a:t>
            </a:r>
            <a:r>
              <a:rPr sz="2000" spc="-5" dirty="0">
                <a:latin typeface="Arial Narrow"/>
                <a:cs typeface="Arial Narrow"/>
              </a:rPr>
              <a:t>no</a:t>
            </a:r>
            <a:r>
              <a:rPr sz="2000" dirty="0">
                <a:latin typeface="Arial Narrow"/>
                <a:cs typeface="Arial Narrow"/>
              </a:rPr>
              <a:t>t reg</a:t>
            </a:r>
            <a:r>
              <a:rPr sz="2000" spc="-10" dirty="0">
                <a:latin typeface="Arial Narrow"/>
                <a:cs typeface="Arial Narrow"/>
              </a:rPr>
              <a:t>u</a:t>
            </a:r>
            <a:r>
              <a:rPr sz="2000" spc="-5" dirty="0">
                <a:latin typeface="Arial Narrow"/>
                <a:cs typeface="Arial Narrow"/>
              </a:rPr>
              <a:t>l</a:t>
            </a:r>
            <a:r>
              <a:rPr sz="2000" spc="-10" dirty="0">
                <a:latin typeface="Arial Narrow"/>
                <a:cs typeface="Arial Narrow"/>
              </a:rPr>
              <a:t>a</a:t>
            </a:r>
            <a:r>
              <a:rPr sz="2000" spc="-5" dirty="0">
                <a:latin typeface="Arial Narrow"/>
                <a:cs typeface="Arial Narrow"/>
              </a:rPr>
              <a:t>te</a:t>
            </a:r>
            <a:r>
              <a:rPr sz="2000" dirty="0">
                <a:latin typeface="Arial Narrow"/>
                <a:cs typeface="Arial Narrow"/>
              </a:rPr>
              <a:t>d</a:t>
            </a:r>
            <a:r>
              <a:rPr sz="2000" spc="-20" dirty="0">
                <a:latin typeface="Arial Narrow"/>
                <a:cs typeface="Arial Narrow"/>
              </a:rPr>
              <a:t> </a:t>
            </a:r>
            <a:r>
              <a:rPr sz="2000" spc="-5" dirty="0">
                <a:latin typeface="Arial Narrow"/>
                <a:cs typeface="Arial Narrow"/>
              </a:rPr>
              <a:t>a</a:t>
            </a:r>
            <a:r>
              <a:rPr sz="2000" dirty="0">
                <a:latin typeface="Arial Narrow"/>
                <a:cs typeface="Arial Narrow"/>
              </a:rPr>
              <a:t>s</a:t>
            </a:r>
            <a:r>
              <a:rPr sz="2000" spc="-10" dirty="0">
                <a:latin typeface="Arial Narrow"/>
                <a:cs typeface="Arial Narrow"/>
              </a:rPr>
              <a:t> </a:t>
            </a:r>
            <a:r>
              <a:rPr sz="2000" dirty="0">
                <a:latin typeface="Arial Narrow"/>
                <a:cs typeface="Arial Narrow"/>
              </a:rPr>
              <a:t>well</a:t>
            </a:r>
            <a:r>
              <a:rPr sz="2000" spc="-15" dirty="0">
                <a:latin typeface="Arial Narrow"/>
                <a:cs typeface="Arial Narrow"/>
              </a:rPr>
              <a:t> </a:t>
            </a:r>
            <a:r>
              <a:rPr sz="2000" spc="-5" dirty="0">
                <a:latin typeface="Arial Narrow"/>
                <a:cs typeface="Arial Narrow"/>
              </a:rPr>
              <a:t>a</a:t>
            </a:r>
            <a:r>
              <a:rPr sz="2000" dirty="0">
                <a:latin typeface="Arial Narrow"/>
                <a:cs typeface="Arial Narrow"/>
              </a:rPr>
              <a:t>s</a:t>
            </a:r>
            <a:r>
              <a:rPr sz="2000" spc="-10" dirty="0">
                <a:latin typeface="Arial Narrow"/>
                <a:cs typeface="Arial Narrow"/>
              </a:rPr>
              <a:t> s</a:t>
            </a:r>
            <a:r>
              <a:rPr sz="2000" dirty="0">
                <a:latin typeface="Arial Narrow"/>
                <a:cs typeface="Arial Narrow"/>
              </a:rPr>
              <a:t>tan</a:t>
            </a:r>
            <a:r>
              <a:rPr sz="2000" spc="-10" dirty="0">
                <a:latin typeface="Arial Narrow"/>
                <a:cs typeface="Arial Narrow"/>
              </a:rPr>
              <a:t>d</a:t>
            </a:r>
            <a:r>
              <a:rPr sz="2000" spc="-5" dirty="0">
                <a:latin typeface="Arial Narrow"/>
                <a:cs typeface="Arial Narrow"/>
              </a:rPr>
              <a:t>ar</a:t>
            </a:r>
            <a:r>
              <a:rPr sz="2000" dirty="0">
                <a:latin typeface="Arial Narrow"/>
                <a:cs typeface="Arial Narrow"/>
              </a:rPr>
              <a:t>d </a:t>
            </a:r>
            <a:r>
              <a:rPr sz="2000" spc="-5" dirty="0">
                <a:latin typeface="Arial Narrow"/>
                <a:cs typeface="Arial Narrow"/>
              </a:rPr>
              <a:t>med</a:t>
            </a:r>
            <a:r>
              <a:rPr sz="2000" spc="-10" dirty="0">
                <a:latin typeface="Arial Narrow"/>
                <a:cs typeface="Arial Narrow"/>
              </a:rPr>
              <a:t>i</a:t>
            </a:r>
            <a:r>
              <a:rPr sz="2000" spc="-5" dirty="0">
                <a:latin typeface="Arial Narrow"/>
                <a:cs typeface="Arial Narrow"/>
              </a:rPr>
              <a:t>c</a:t>
            </a:r>
            <a:r>
              <a:rPr sz="2000" spc="-15" dirty="0">
                <a:latin typeface="Arial Narrow"/>
                <a:cs typeface="Arial Narrow"/>
              </a:rPr>
              <a:t>i</a:t>
            </a:r>
            <a:r>
              <a:rPr sz="2000" spc="-5" dirty="0">
                <a:latin typeface="Arial Narrow"/>
                <a:cs typeface="Arial Narrow"/>
              </a:rPr>
              <a:t>ne</a:t>
            </a:r>
            <a:r>
              <a:rPr sz="2000" dirty="0">
                <a:latin typeface="Arial Narrow"/>
                <a:cs typeface="Arial Narrow"/>
              </a:rPr>
              <a:t>; </a:t>
            </a:r>
            <a:r>
              <a:rPr sz="2000" spc="-5" dirty="0">
                <a:latin typeface="Arial Narrow"/>
                <a:cs typeface="Arial Narrow"/>
              </a:rPr>
              <a:t> l</a:t>
            </a:r>
            <a:r>
              <a:rPr sz="2000" spc="-15" dirty="0">
                <a:latin typeface="Arial Narrow"/>
                <a:cs typeface="Arial Narrow"/>
              </a:rPr>
              <a:t>i</a:t>
            </a:r>
            <a:r>
              <a:rPr sz="2000" spc="-5" dirty="0">
                <a:latin typeface="Arial Narrow"/>
                <a:cs typeface="Arial Narrow"/>
              </a:rPr>
              <a:t>c</a:t>
            </a:r>
            <a:r>
              <a:rPr sz="2000" spc="-10" dirty="0">
                <a:latin typeface="Arial Narrow"/>
                <a:cs typeface="Arial Narrow"/>
              </a:rPr>
              <a:t>e</a:t>
            </a:r>
            <a:r>
              <a:rPr sz="2000" spc="-5" dirty="0">
                <a:latin typeface="Arial Narrow"/>
                <a:cs typeface="Arial Narrow"/>
              </a:rPr>
              <a:t>n</a:t>
            </a:r>
            <a:r>
              <a:rPr sz="2000" spc="-10" dirty="0">
                <a:latin typeface="Arial Narrow"/>
                <a:cs typeface="Arial Narrow"/>
              </a:rPr>
              <a:t>s</a:t>
            </a:r>
            <a:r>
              <a:rPr sz="2000" spc="-5" dirty="0">
                <a:latin typeface="Arial Narrow"/>
                <a:cs typeface="Arial Narrow"/>
              </a:rPr>
              <a:t>i</a:t>
            </a:r>
            <a:r>
              <a:rPr sz="2000" spc="-10" dirty="0">
                <a:latin typeface="Arial Narrow"/>
                <a:cs typeface="Arial Narrow"/>
              </a:rPr>
              <a:t>n</a:t>
            </a:r>
            <a:r>
              <a:rPr sz="2000" dirty="0">
                <a:latin typeface="Arial Narrow"/>
                <a:cs typeface="Arial Narrow"/>
              </a:rPr>
              <a:t>g</a:t>
            </a:r>
            <a:r>
              <a:rPr sz="2000" spc="10" dirty="0">
                <a:latin typeface="Arial Narrow"/>
                <a:cs typeface="Arial Narrow"/>
              </a:rPr>
              <a:t>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s</a:t>
            </a:r>
            <a:r>
              <a:rPr sz="2000" spc="-10" dirty="0">
                <a:latin typeface="Arial Narrow"/>
                <a:cs typeface="Arial Narrow"/>
              </a:rPr>
              <a:t>o</a:t>
            </a:r>
            <a:r>
              <a:rPr sz="2000" spc="-5" dirty="0">
                <a:latin typeface="Arial Narrow"/>
                <a:cs typeface="Arial Narrow"/>
              </a:rPr>
              <a:t>m</a:t>
            </a:r>
            <a:r>
              <a:rPr sz="2000" dirty="0">
                <a:latin typeface="Arial Narrow"/>
                <a:cs typeface="Arial Narrow"/>
              </a:rPr>
              <a:t>e </a:t>
            </a:r>
            <a:r>
              <a:rPr sz="2000" spc="-5" dirty="0">
                <a:latin typeface="Arial Narrow"/>
                <a:cs typeface="Arial Narrow"/>
              </a:rPr>
              <a:t>pra</a:t>
            </a:r>
            <a:r>
              <a:rPr sz="2000" spc="-10" dirty="0">
                <a:latin typeface="Arial Narrow"/>
                <a:cs typeface="Arial Narrow"/>
              </a:rPr>
              <a:t>c</a:t>
            </a:r>
            <a:r>
              <a:rPr sz="2000" dirty="0">
                <a:latin typeface="Arial Narrow"/>
                <a:cs typeface="Arial Narrow"/>
              </a:rPr>
              <a:t>ti</a:t>
            </a:r>
            <a:r>
              <a:rPr sz="2000" spc="-10" dirty="0">
                <a:latin typeface="Arial Narrow"/>
                <a:cs typeface="Arial Narrow"/>
              </a:rPr>
              <a:t>t</a:t>
            </a:r>
            <a:r>
              <a:rPr sz="2000" spc="-5" dirty="0">
                <a:latin typeface="Arial Narrow"/>
                <a:cs typeface="Arial Narrow"/>
              </a:rPr>
              <a:t>i</a:t>
            </a:r>
            <a:r>
              <a:rPr sz="2000" spc="-10" dirty="0">
                <a:latin typeface="Arial Narrow"/>
                <a:cs typeface="Arial Narrow"/>
              </a:rPr>
              <a:t>o</a:t>
            </a:r>
            <a:r>
              <a:rPr sz="2000" spc="-5" dirty="0">
                <a:latin typeface="Arial Narrow"/>
                <a:cs typeface="Arial Narrow"/>
              </a:rPr>
              <a:t>ners, s</a:t>
            </a:r>
            <a:r>
              <a:rPr sz="2000" spc="-10" dirty="0">
                <a:latin typeface="Arial Narrow"/>
                <a:cs typeface="Arial Narrow"/>
              </a:rPr>
              <a:t>u</a:t>
            </a:r>
            <a:r>
              <a:rPr sz="2000" spc="-5" dirty="0">
                <a:latin typeface="Arial Narrow"/>
                <a:cs typeface="Arial Narrow"/>
              </a:rPr>
              <a:t>c</a:t>
            </a:r>
            <a:r>
              <a:rPr sz="2000" dirty="0">
                <a:latin typeface="Arial Narrow"/>
                <a:cs typeface="Arial Narrow"/>
              </a:rPr>
              <a:t>h </a:t>
            </a:r>
            <a:r>
              <a:rPr sz="2000" spc="-5" dirty="0">
                <a:latin typeface="Arial Narrow"/>
                <a:cs typeface="Arial Narrow"/>
              </a:rPr>
              <a:t>a</a:t>
            </a:r>
            <a:r>
              <a:rPr sz="2000" dirty="0">
                <a:latin typeface="Arial Narrow"/>
                <a:cs typeface="Arial Narrow"/>
              </a:rPr>
              <a:t>s</a:t>
            </a:r>
            <a:r>
              <a:rPr sz="2000" spc="-10" dirty="0">
                <a:latin typeface="Arial Narrow"/>
                <a:cs typeface="Arial Narrow"/>
              </a:rPr>
              <a:t> </a:t>
            </a:r>
            <a:r>
              <a:rPr sz="2000" spc="-5" dirty="0">
                <a:latin typeface="Arial Narrow"/>
                <a:cs typeface="Arial Narrow"/>
              </a:rPr>
              <a:t>nat</a:t>
            </a:r>
            <a:r>
              <a:rPr sz="2000" spc="-10" dirty="0">
                <a:latin typeface="Arial Narrow"/>
                <a:cs typeface="Arial Narrow"/>
              </a:rPr>
              <a:t>u</a:t>
            </a:r>
            <a:r>
              <a:rPr sz="2000" dirty="0">
                <a:latin typeface="Arial Narrow"/>
                <a:cs typeface="Arial Narrow"/>
              </a:rPr>
              <a:t>ropath</a:t>
            </a:r>
            <a:r>
              <a:rPr sz="2000" spc="-10" dirty="0">
                <a:latin typeface="Arial Narrow"/>
                <a:cs typeface="Arial Narrow"/>
              </a:rPr>
              <a:t>s</a:t>
            </a:r>
            <a:r>
              <a:rPr sz="2000" dirty="0">
                <a:latin typeface="Arial Narrow"/>
                <a:cs typeface="Arial Narrow"/>
              </a:rPr>
              <a:t>,</a:t>
            </a:r>
            <a:r>
              <a:rPr sz="2000" spc="-15" dirty="0">
                <a:latin typeface="Arial Narrow"/>
                <a:cs typeface="Arial Narrow"/>
              </a:rPr>
              <a:t> </a:t>
            </a:r>
            <a:r>
              <a:rPr sz="2000" spc="-5" dirty="0">
                <a:latin typeface="Arial Narrow"/>
                <a:cs typeface="Arial Narrow"/>
              </a:rPr>
              <a:t>v</a:t>
            </a:r>
            <a:r>
              <a:rPr sz="2000" spc="-10" dirty="0">
                <a:latin typeface="Arial Narrow"/>
                <a:cs typeface="Arial Narrow"/>
              </a:rPr>
              <a:t>a</a:t>
            </a:r>
            <a:r>
              <a:rPr sz="2000" dirty="0">
                <a:latin typeface="Arial Narrow"/>
                <a:cs typeface="Arial Narrow"/>
              </a:rPr>
              <a:t>ries </a:t>
            </a:r>
            <a:r>
              <a:rPr sz="2000" spc="-5" dirty="0">
                <a:latin typeface="Arial Narrow"/>
                <a:cs typeface="Arial Narrow"/>
              </a:rPr>
              <a:t>fro</a:t>
            </a:r>
            <a:r>
              <a:rPr sz="2000" dirty="0">
                <a:latin typeface="Arial Narrow"/>
                <a:cs typeface="Arial Narrow"/>
              </a:rPr>
              <a:t>m</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t</a:t>
            </a:r>
            <a:r>
              <a:rPr sz="2000" spc="-5" dirty="0">
                <a:latin typeface="Arial Narrow"/>
                <a:cs typeface="Arial Narrow"/>
              </a:rPr>
              <a:t>at</a:t>
            </a:r>
            <a:r>
              <a:rPr sz="2000" dirty="0">
                <a:latin typeface="Arial Narrow"/>
                <a:cs typeface="Arial Narrow"/>
              </a:rPr>
              <a:t>e</a:t>
            </a:r>
            <a:r>
              <a:rPr sz="2000" spc="-20" dirty="0">
                <a:latin typeface="Arial Narrow"/>
                <a:cs typeface="Arial Narrow"/>
              </a:rPr>
              <a:t>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s</a:t>
            </a:r>
            <a:r>
              <a:rPr sz="2000" spc="-10" dirty="0">
                <a:latin typeface="Arial Narrow"/>
                <a:cs typeface="Arial Narrow"/>
              </a:rPr>
              <a:t>t</a:t>
            </a:r>
            <a:r>
              <a:rPr sz="2000" spc="-5" dirty="0">
                <a:latin typeface="Arial Narrow"/>
                <a:cs typeface="Arial Narrow"/>
              </a:rPr>
              <a:t>ate</a:t>
            </a:r>
            <a:r>
              <a:rPr sz="2000" dirty="0">
                <a:latin typeface="Arial Narrow"/>
                <a:cs typeface="Arial Narrow"/>
              </a:rPr>
              <a:t>.</a:t>
            </a:r>
            <a:r>
              <a:rPr sz="2000" spc="-20" dirty="0">
                <a:latin typeface="Arial Narrow"/>
                <a:cs typeface="Arial Narrow"/>
              </a:rPr>
              <a:t> </a:t>
            </a:r>
            <a:r>
              <a:rPr sz="2000" dirty="0">
                <a:latin typeface="Arial Narrow"/>
                <a:cs typeface="Arial Narrow"/>
              </a:rPr>
              <a:t>Not</a:t>
            </a:r>
            <a:r>
              <a:rPr sz="2000" spc="-5" dirty="0">
                <a:latin typeface="Arial Narrow"/>
                <a:cs typeface="Arial Narrow"/>
              </a:rPr>
              <a:t> a</a:t>
            </a:r>
            <a:r>
              <a:rPr sz="2000" spc="-10" dirty="0">
                <a:latin typeface="Arial Narrow"/>
                <a:cs typeface="Arial Narrow"/>
              </a:rPr>
              <a:t>l</a:t>
            </a:r>
            <a:r>
              <a:rPr sz="2000" dirty="0">
                <a:latin typeface="Arial Narrow"/>
                <a:cs typeface="Arial Narrow"/>
              </a:rPr>
              <a:t>l </a:t>
            </a:r>
            <a:r>
              <a:rPr sz="2000" spc="-15" dirty="0">
                <a:latin typeface="Arial Narrow"/>
                <a:cs typeface="Arial Narrow"/>
              </a:rPr>
              <a:t>s</a:t>
            </a:r>
            <a:r>
              <a:rPr sz="2000" dirty="0">
                <a:latin typeface="Arial Narrow"/>
                <a:cs typeface="Arial Narrow"/>
              </a:rPr>
              <a:t>tates</a:t>
            </a:r>
            <a:r>
              <a:rPr sz="2000" spc="-10" dirty="0">
                <a:latin typeface="Arial Narrow"/>
                <a:cs typeface="Arial Narrow"/>
              </a:rPr>
              <a:t> </a:t>
            </a:r>
            <a:r>
              <a:rPr sz="2000" dirty="0">
                <a:latin typeface="Arial Narrow"/>
                <a:cs typeface="Arial Narrow"/>
              </a:rPr>
              <a:t>require</a:t>
            </a:r>
            <a:r>
              <a:rPr sz="2000" spc="-5" dirty="0">
                <a:latin typeface="Arial Narrow"/>
                <a:cs typeface="Arial Narrow"/>
              </a:rPr>
              <a:t> </a:t>
            </a:r>
            <a:r>
              <a:rPr sz="2000" dirty="0">
                <a:latin typeface="Arial Narrow"/>
                <a:cs typeface="Arial Narrow"/>
              </a:rPr>
              <a:t>a</a:t>
            </a:r>
            <a:r>
              <a:rPr sz="2000" spc="-20" dirty="0">
                <a:latin typeface="Arial Narrow"/>
                <a:cs typeface="Arial Narrow"/>
              </a:rPr>
              <a:t> </a:t>
            </a:r>
            <a:r>
              <a:rPr sz="2000" spc="-5" dirty="0">
                <a:latin typeface="Arial Narrow"/>
                <a:cs typeface="Arial Narrow"/>
              </a:rPr>
              <a:t>l</a:t>
            </a:r>
            <a:r>
              <a:rPr sz="2000" spc="-15" dirty="0">
                <a:latin typeface="Arial Narrow"/>
                <a:cs typeface="Arial Narrow"/>
              </a:rPr>
              <a:t>i</a:t>
            </a:r>
            <a:r>
              <a:rPr sz="2000" spc="-5" dirty="0">
                <a:latin typeface="Arial Narrow"/>
                <a:cs typeface="Arial Narrow"/>
              </a:rPr>
              <a:t>c</a:t>
            </a:r>
            <a:r>
              <a:rPr sz="2000" spc="-10" dirty="0">
                <a:latin typeface="Arial Narrow"/>
                <a:cs typeface="Arial Narrow"/>
              </a:rPr>
              <a:t>e</a:t>
            </a:r>
            <a:r>
              <a:rPr sz="2000" spc="-5" dirty="0">
                <a:latin typeface="Arial Narrow"/>
                <a:cs typeface="Arial Narrow"/>
              </a:rPr>
              <a:t>n</a:t>
            </a:r>
            <a:r>
              <a:rPr sz="2000" spc="-10" dirty="0">
                <a:latin typeface="Arial Narrow"/>
                <a:cs typeface="Arial Narrow"/>
              </a:rPr>
              <a:t>s</a:t>
            </a:r>
            <a:r>
              <a:rPr sz="2000" dirty="0">
                <a:latin typeface="Arial Narrow"/>
                <a:cs typeface="Arial Narrow"/>
              </a:rPr>
              <a:t>e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sz="2000" spc="-5" dirty="0">
                <a:latin typeface="Arial Narrow"/>
                <a:cs typeface="Arial Narrow"/>
              </a:rPr>
              <a:t>s</a:t>
            </a:r>
            <a:r>
              <a:rPr sz="2000" spc="-10" dirty="0">
                <a:latin typeface="Arial Narrow"/>
                <a:cs typeface="Arial Narrow"/>
              </a:rPr>
              <a:t>o</a:t>
            </a:r>
            <a:r>
              <a:rPr sz="2000" spc="-5" dirty="0">
                <a:latin typeface="Arial Narrow"/>
                <a:cs typeface="Arial Narrow"/>
              </a:rPr>
              <a:t>m</a:t>
            </a:r>
            <a:r>
              <a:rPr sz="2000" dirty="0">
                <a:latin typeface="Arial Narrow"/>
                <a:cs typeface="Arial Narrow"/>
              </a:rPr>
              <a:t>e t</a:t>
            </a:r>
            <a:r>
              <a:rPr sz="2000" spc="-15" dirty="0">
                <a:latin typeface="Arial Narrow"/>
                <a:cs typeface="Arial Narrow"/>
              </a:rPr>
              <a:t>y</a:t>
            </a:r>
            <a:r>
              <a:rPr sz="2000" spc="-5" dirty="0">
                <a:latin typeface="Arial Narrow"/>
                <a:cs typeface="Arial Narrow"/>
              </a:rPr>
              <a:t>pe</a:t>
            </a:r>
            <a:r>
              <a:rPr sz="2000" dirty="0">
                <a:latin typeface="Arial Narrow"/>
                <a:cs typeface="Arial Narrow"/>
              </a:rPr>
              <a:t>s</a:t>
            </a:r>
            <a:r>
              <a:rPr sz="2000" spc="-10" dirty="0">
                <a:latin typeface="Arial Narrow"/>
                <a:cs typeface="Arial Narrow"/>
              </a:rPr>
              <a:t> </a:t>
            </a:r>
            <a:r>
              <a:rPr sz="2000" spc="-5" dirty="0">
                <a:latin typeface="Arial Narrow"/>
                <a:cs typeface="Arial Narrow"/>
              </a:rPr>
              <a:t>o</a:t>
            </a:r>
            <a:r>
              <a:rPr sz="2000" dirty="0">
                <a:latin typeface="Arial Narrow"/>
                <a:cs typeface="Arial Narrow"/>
              </a:rPr>
              <a:t>f</a:t>
            </a:r>
            <a:r>
              <a:rPr sz="2000" spc="-15" dirty="0">
                <a:latin typeface="Arial Narrow"/>
                <a:cs typeface="Arial Narrow"/>
              </a:rPr>
              <a:t> </a:t>
            </a:r>
            <a:r>
              <a:rPr sz="2000" spc="-5" dirty="0">
                <a:latin typeface="Arial Narrow"/>
                <a:cs typeface="Arial Narrow"/>
              </a:rPr>
              <a:t>pract</a:t>
            </a:r>
            <a:r>
              <a:rPr sz="2000" spc="-15" dirty="0">
                <a:latin typeface="Arial Narrow"/>
                <a:cs typeface="Arial Narrow"/>
              </a:rPr>
              <a:t>i</a:t>
            </a:r>
            <a:r>
              <a:rPr sz="2000" dirty="0">
                <a:latin typeface="Arial Narrow"/>
                <a:cs typeface="Arial Narrow"/>
              </a:rPr>
              <a:t>ti</a:t>
            </a:r>
            <a:r>
              <a:rPr sz="2000" spc="-10" dirty="0">
                <a:latin typeface="Arial Narrow"/>
                <a:cs typeface="Arial Narrow"/>
              </a:rPr>
              <a:t>o</a:t>
            </a:r>
            <a:r>
              <a:rPr sz="2000" spc="-5" dirty="0">
                <a:latin typeface="Arial Narrow"/>
                <a:cs typeface="Arial Narrow"/>
              </a:rPr>
              <a:t>ners</a:t>
            </a:r>
            <a:endParaRPr sz="2000" dirty="0">
              <a:latin typeface="Arial Narrow"/>
              <a:cs typeface="Arial Narrow"/>
            </a:endParaRPr>
          </a:p>
          <a:p>
            <a:pPr marL="756285" lvl="1" indent="-286385">
              <a:lnSpc>
                <a:spcPts val="2340"/>
              </a:lnSpc>
              <a:spcBef>
                <a:spcPts val="720"/>
              </a:spcBef>
              <a:buClr>
                <a:srgbClr val="8085C1"/>
              </a:buClr>
              <a:buFont typeface="Arial"/>
              <a:buChar char="–"/>
              <a:tabLst>
                <a:tab pos="756920" algn="l"/>
              </a:tabLst>
            </a:pPr>
            <a:r>
              <a:rPr lang="en-US" sz="2000" spc="-5" dirty="0">
                <a:latin typeface="Arial Narrow"/>
                <a:cs typeface="Arial Narrow"/>
              </a:rPr>
              <a:t>I</a:t>
            </a:r>
            <a:r>
              <a:rPr sz="2000" dirty="0">
                <a:latin typeface="Arial Narrow"/>
                <a:cs typeface="Arial Narrow"/>
              </a:rPr>
              <a:t>f</a:t>
            </a:r>
            <a:r>
              <a:rPr sz="2000" spc="-15" dirty="0">
                <a:latin typeface="Arial Narrow"/>
                <a:cs typeface="Arial Narrow"/>
              </a:rPr>
              <a:t> </a:t>
            </a:r>
            <a:r>
              <a:rPr sz="2000" spc="-5" dirty="0">
                <a:latin typeface="Arial Narrow"/>
                <a:cs typeface="Arial Narrow"/>
              </a:rPr>
              <a:t>u</a:t>
            </a:r>
            <a:r>
              <a:rPr sz="2000" spc="-10" dirty="0">
                <a:latin typeface="Arial Narrow"/>
                <a:cs typeface="Arial Narrow"/>
              </a:rPr>
              <a:t>s</a:t>
            </a:r>
            <a:r>
              <a:rPr sz="2000" spc="-5" dirty="0">
                <a:latin typeface="Arial Narrow"/>
                <a:cs typeface="Arial Narrow"/>
              </a:rPr>
              <a:t>e</a:t>
            </a:r>
            <a:r>
              <a:rPr sz="2000" dirty="0">
                <a:latin typeface="Arial Narrow"/>
                <a:cs typeface="Arial Narrow"/>
              </a:rPr>
              <a:t>d</a:t>
            </a:r>
            <a:r>
              <a:rPr sz="2000" spc="5" dirty="0">
                <a:latin typeface="Arial Narrow"/>
                <a:cs typeface="Arial Narrow"/>
              </a:rPr>
              <a:t> </a:t>
            </a:r>
            <a:r>
              <a:rPr sz="2000" spc="-5" dirty="0">
                <a:latin typeface="Arial Narrow"/>
                <a:cs typeface="Arial Narrow"/>
              </a:rPr>
              <a:t>a</a:t>
            </a:r>
            <a:r>
              <a:rPr sz="2000" spc="-10" dirty="0">
                <a:latin typeface="Arial Narrow"/>
                <a:cs typeface="Arial Narrow"/>
              </a:rPr>
              <a:t>l</a:t>
            </a:r>
            <a:r>
              <a:rPr sz="2000" spc="-5" dirty="0">
                <a:latin typeface="Arial Narrow"/>
                <a:cs typeface="Arial Narrow"/>
              </a:rPr>
              <a:t>one</a:t>
            </a:r>
            <a:r>
              <a:rPr sz="2000" dirty="0">
                <a:latin typeface="Arial Narrow"/>
                <a:cs typeface="Arial Narrow"/>
              </a:rPr>
              <a:t>,</a:t>
            </a:r>
            <a:r>
              <a:rPr sz="2000" spc="-20" dirty="0">
                <a:latin typeface="Arial Narrow"/>
                <a:cs typeface="Arial Narrow"/>
              </a:rPr>
              <a:t> </a:t>
            </a:r>
            <a:r>
              <a:rPr sz="2000" spc="-5" dirty="0">
                <a:latin typeface="Arial Narrow"/>
                <a:cs typeface="Arial Narrow"/>
              </a:rPr>
              <a:t>ma</a:t>
            </a:r>
            <a:r>
              <a:rPr sz="2000" dirty="0">
                <a:latin typeface="Arial Narrow"/>
                <a:cs typeface="Arial Narrow"/>
              </a:rPr>
              <a:t>y</a:t>
            </a:r>
            <a:r>
              <a:rPr sz="2000" spc="-10" dirty="0">
                <a:latin typeface="Arial Narrow"/>
                <a:cs typeface="Arial Narrow"/>
              </a:rPr>
              <a:t> c</a:t>
            </a:r>
            <a:r>
              <a:rPr sz="2000" spc="-5" dirty="0">
                <a:latin typeface="Arial Narrow"/>
                <a:cs typeface="Arial Narrow"/>
              </a:rPr>
              <a:t>au</a:t>
            </a:r>
            <a:r>
              <a:rPr sz="2000" spc="-15" dirty="0">
                <a:latin typeface="Arial Narrow"/>
                <a:cs typeface="Arial Narrow"/>
              </a:rPr>
              <a:t>s</a:t>
            </a:r>
            <a:r>
              <a:rPr sz="2000" dirty="0">
                <a:latin typeface="Arial Narrow"/>
                <a:cs typeface="Arial Narrow"/>
              </a:rPr>
              <a:t>e</a:t>
            </a:r>
            <a:r>
              <a:rPr sz="2000" spc="5" dirty="0">
                <a:latin typeface="Arial Narrow"/>
                <a:cs typeface="Arial Narrow"/>
              </a:rPr>
              <a:t> </a:t>
            </a:r>
            <a:r>
              <a:rPr sz="2000" spc="-5" dirty="0">
                <a:latin typeface="Arial Narrow"/>
                <a:cs typeface="Arial Narrow"/>
              </a:rPr>
              <a:t>y</a:t>
            </a:r>
            <a:r>
              <a:rPr sz="2000" spc="-10" dirty="0">
                <a:latin typeface="Arial Narrow"/>
                <a:cs typeface="Arial Narrow"/>
              </a:rPr>
              <a:t>o</a:t>
            </a:r>
            <a:r>
              <a:rPr sz="2000" dirty="0">
                <a:latin typeface="Arial Narrow"/>
                <a:cs typeface="Arial Narrow"/>
              </a:rPr>
              <a:t>u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mi</a:t>
            </a:r>
            <a:r>
              <a:rPr sz="2000" spc="-15" dirty="0">
                <a:latin typeface="Arial Narrow"/>
                <a:cs typeface="Arial Narrow"/>
              </a:rPr>
              <a:t>s</a:t>
            </a:r>
            <a:r>
              <a:rPr sz="2000" dirty="0">
                <a:latin typeface="Arial Narrow"/>
                <a:cs typeface="Arial Narrow"/>
              </a:rPr>
              <a:t>s </a:t>
            </a:r>
            <a:r>
              <a:rPr sz="2000" spc="-5" dirty="0">
                <a:latin typeface="Arial Narrow"/>
                <a:cs typeface="Arial Narrow"/>
              </a:rPr>
              <a:t>importan</a:t>
            </a:r>
            <a:r>
              <a:rPr sz="2000" dirty="0">
                <a:latin typeface="Arial Narrow"/>
                <a:cs typeface="Arial Narrow"/>
              </a:rPr>
              <a:t>t</a:t>
            </a:r>
            <a:r>
              <a:rPr sz="2000" spc="-30" dirty="0">
                <a:latin typeface="Arial Narrow"/>
                <a:cs typeface="Arial Narrow"/>
              </a:rPr>
              <a:t> </a:t>
            </a:r>
            <a:r>
              <a:rPr sz="2000" spc="-5" dirty="0">
                <a:latin typeface="Arial Narrow"/>
                <a:cs typeface="Arial Narrow"/>
              </a:rPr>
              <a:t>treatmen</a:t>
            </a:r>
            <a:r>
              <a:rPr sz="2000" dirty="0">
                <a:latin typeface="Arial Narrow"/>
                <a:cs typeface="Arial Narrow"/>
              </a:rPr>
              <a:t>t</a:t>
            </a:r>
            <a:r>
              <a:rPr sz="2000" spc="-30" dirty="0">
                <a:latin typeface="Arial Narrow"/>
                <a:cs typeface="Arial Narrow"/>
              </a:rPr>
              <a:t> </a:t>
            </a:r>
            <a:r>
              <a:rPr sz="2000" spc="-5" dirty="0">
                <a:latin typeface="Arial Narrow"/>
                <a:cs typeface="Arial Narrow"/>
              </a:rPr>
              <a:t>tha</a:t>
            </a:r>
            <a:r>
              <a:rPr sz="2000" dirty="0">
                <a:latin typeface="Arial Narrow"/>
                <a:cs typeface="Arial Narrow"/>
              </a:rPr>
              <a:t>t</a:t>
            </a:r>
            <a:r>
              <a:rPr sz="2000" spc="-30" dirty="0">
                <a:latin typeface="Arial Narrow"/>
                <a:cs typeface="Arial Narrow"/>
              </a:rPr>
              <a:t> </a:t>
            </a:r>
            <a:r>
              <a:rPr sz="2000" spc="-5" dirty="0">
                <a:latin typeface="Arial Narrow"/>
                <a:cs typeface="Arial Narrow"/>
              </a:rPr>
              <a:t>c</a:t>
            </a:r>
            <a:r>
              <a:rPr sz="2000" spc="-10" dirty="0">
                <a:latin typeface="Arial Narrow"/>
                <a:cs typeface="Arial Narrow"/>
              </a:rPr>
              <a:t>o</a:t>
            </a:r>
            <a:r>
              <a:rPr sz="2000" spc="-5" dirty="0">
                <a:latin typeface="Arial Narrow"/>
                <a:cs typeface="Arial Narrow"/>
              </a:rPr>
              <a:t>u</a:t>
            </a:r>
            <a:r>
              <a:rPr sz="2000" spc="-10" dirty="0">
                <a:latin typeface="Arial Narrow"/>
                <a:cs typeface="Arial Narrow"/>
              </a:rPr>
              <a:t>l</a:t>
            </a:r>
            <a:r>
              <a:rPr sz="2000" dirty="0">
                <a:latin typeface="Arial Narrow"/>
                <a:cs typeface="Arial Narrow"/>
              </a:rPr>
              <a:t>d</a:t>
            </a:r>
            <a:r>
              <a:rPr sz="2000" spc="5" dirty="0">
                <a:latin typeface="Arial Narrow"/>
                <a:cs typeface="Arial Narrow"/>
              </a:rPr>
              <a:t> </a:t>
            </a:r>
            <a:r>
              <a:rPr sz="2000" spc="-5" dirty="0">
                <a:latin typeface="Arial Narrow"/>
                <a:cs typeface="Arial Narrow"/>
              </a:rPr>
              <a:t>s</a:t>
            </a:r>
            <a:r>
              <a:rPr sz="2000" spc="-10" dirty="0">
                <a:latin typeface="Arial Narrow"/>
                <a:cs typeface="Arial Narrow"/>
              </a:rPr>
              <a:t>a</a:t>
            </a:r>
            <a:r>
              <a:rPr sz="2000" spc="-5" dirty="0">
                <a:latin typeface="Arial Narrow"/>
                <a:cs typeface="Arial Narrow"/>
              </a:rPr>
              <a:t>v</a:t>
            </a:r>
            <a:r>
              <a:rPr sz="2000" dirty="0">
                <a:latin typeface="Arial Narrow"/>
                <a:cs typeface="Arial Narrow"/>
              </a:rPr>
              <a:t>e </a:t>
            </a:r>
            <a:r>
              <a:rPr sz="2000" spc="-5" dirty="0">
                <a:latin typeface="Arial Narrow"/>
                <a:cs typeface="Arial Narrow"/>
              </a:rPr>
              <a:t>y</a:t>
            </a:r>
            <a:r>
              <a:rPr sz="2000" spc="-10" dirty="0">
                <a:latin typeface="Arial Narrow"/>
                <a:cs typeface="Arial Narrow"/>
              </a:rPr>
              <a:t>o</a:t>
            </a:r>
            <a:r>
              <a:rPr sz="2000" spc="-5" dirty="0">
                <a:latin typeface="Arial Narrow"/>
                <a:cs typeface="Arial Narrow"/>
              </a:rPr>
              <a:t>ur</a:t>
            </a:r>
            <a:endParaRPr sz="2000" dirty="0">
              <a:latin typeface="Arial Narrow"/>
              <a:cs typeface="Arial Narrow"/>
            </a:endParaRPr>
          </a:p>
          <a:p>
            <a:pPr marL="756285">
              <a:lnSpc>
                <a:spcPts val="2340"/>
              </a:lnSpc>
            </a:pPr>
            <a:r>
              <a:rPr sz="2000" spc="-5" dirty="0">
                <a:latin typeface="Arial Narrow"/>
                <a:cs typeface="Arial Narrow"/>
              </a:rPr>
              <a:t>l</a:t>
            </a:r>
            <a:r>
              <a:rPr sz="2000" spc="-15" dirty="0">
                <a:latin typeface="Arial Narrow"/>
                <a:cs typeface="Arial Narrow"/>
              </a:rPr>
              <a:t>i</a:t>
            </a:r>
            <a:r>
              <a:rPr sz="2000" dirty="0">
                <a:latin typeface="Arial Narrow"/>
                <a:cs typeface="Arial Narrow"/>
              </a:rPr>
              <a:t>fe</a:t>
            </a:r>
          </a:p>
          <a:p>
            <a:pPr marL="299085" indent="-286385">
              <a:lnSpc>
                <a:spcPct val="100000"/>
              </a:lnSpc>
              <a:spcBef>
                <a:spcPts val="860"/>
              </a:spcBef>
              <a:buClr>
                <a:srgbClr val="8085C1"/>
              </a:buClr>
              <a:buFont typeface="Wingdings"/>
              <a:buChar char=""/>
              <a:tabLst>
                <a:tab pos="299720" algn="l"/>
              </a:tabLst>
            </a:pPr>
            <a:r>
              <a:rPr sz="2400" b="1" spc="-15" dirty="0">
                <a:latin typeface="Arial Narrow"/>
                <a:cs typeface="Arial Narrow"/>
              </a:rPr>
              <a:t>H</a:t>
            </a:r>
            <a:r>
              <a:rPr sz="2400" b="1" spc="-25" dirty="0">
                <a:latin typeface="Arial Narrow"/>
                <a:cs typeface="Arial Narrow"/>
              </a:rPr>
              <a:t>e</a:t>
            </a:r>
            <a:r>
              <a:rPr sz="2400" b="1" spc="-15" dirty="0">
                <a:latin typeface="Arial Narrow"/>
                <a:cs typeface="Arial Narrow"/>
              </a:rPr>
              <a:t>rbs</a:t>
            </a:r>
            <a:r>
              <a:rPr lang="en-US" sz="2400" b="1" spc="-15" dirty="0">
                <a:latin typeface="Arial Narrow"/>
                <a:cs typeface="Arial Narrow"/>
              </a:rPr>
              <a:t> &amp; Spices</a:t>
            </a:r>
            <a:endParaRPr sz="2400" dirty="0">
              <a:latin typeface="Arial Narrow"/>
              <a:cs typeface="Arial Narrow"/>
            </a:endParaRPr>
          </a:p>
          <a:p>
            <a:pPr marL="756285" lvl="1" indent="-286385">
              <a:lnSpc>
                <a:spcPct val="100000"/>
              </a:lnSpc>
              <a:spcBef>
                <a:spcPts val="725"/>
              </a:spcBef>
              <a:buClr>
                <a:srgbClr val="8085C1"/>
              </a:buClr>
              <a:buFont typeface="Arial"/>
              <a:buChar char="–"/>
              <a:tabLst>
                <a:tab pos="756920" algn="l"/>
              </a:tabLst>
            </a:pPr>
            <a:r>
              <a:rPr lang="en-US" sz="2000" spc="-5" dirty="0">
                <a:latin typeface="Arial Narrow"/>
                <a:cs typeface="Arial Narrow"/>
              </a:rPr>
              <a:t>P</a:t>
            </a:r>
            <a:r>
              <a:rPr sz="2000" spc="-10" dirty="0">
                <a:latin typeface="Arial Narrow"/>
                <a:cs typeface="Arial Narrow"/>
              </a:rPr>
              <a:t>l</a:t>
            </a:r>
            <a:r>
              <a:rPr sz="2000" spc="-5" dirty="0">
                <a:latin typeface="Arial Narrow"/>
                <a:cs typeface="Arial Narrow"/>
              </a:rPr>
              <a:t>ant</a:t>
            </a:r>
            <a:r>
              <a:rPr sz="2000" dirty="0">
                <a:latin typeface="Arial Narrow"/>
                <a:cs typeface="Arial Narrow"/>
              </a:rPr>
              <a:t>s</a:t>
            </a:r>
            <a:r>
              <a:rPr sz="2000" spc="-15" dirty="0">
                <a:latin typeface="Arial Narrow"/>
                <a:cs typeface="Arial Narrow"/>
              </a:rPr>
              <a:t> </a:t>
            </a:r>
            <a:r>
              <a:rPr sz="2000" spc="-5" dirty="0">
                <a:latin typeface="Arial Narrow"/>
                <a:cs typeface="Arial Narrow"/>
              </a:rPr>
              <a:t>o</a:t>
            </a:r>
            <a:r>
              <a:rPr sz="2000" dirty="0">
                <a:latin typeface="Arial Narrow"/>
                <a:cs typeface="Arial Narrow"/>
              </a:rPr>
              <a:t>r</a:t>
            </a:r>
            <a:r>
              <a:rPr sz="2000" spc="-10" dirty="0">
                <a:latin typeface="Arial Narrow"/>
                <a:cs typeface="Arial Narrow"/>
              </a:rPr>
              <a:t> </a:t>
            </a:r>
            <a:r>
              <a:rPr sz="2000" spc="-5" dirty="0">
                <a:latin typeface="Arial Narrow"/>
                <a:cs typeface="Arial Narrow"/>
              </a:rPr>
              <a:t>p</a:t>
            </a:r>
            <a:r>
              <a:rPr sz="2000" spc="-10" dirty="0">
                <a:latin typeface="Arial Narrow"/>
                <a:cs typeface="Arial Narrow"/>
              </a:rPr>
              <a:t>l</a:t>
            </a:r>
            <a:r>
              <a:rPr sz="2000" spc="-5" dirty="0">
                <a:latin typeface="Arial Narrow"/>
                <a:cs typeface="Arial Narrow"/>
              </a:rPr>
              <a:t>an</a:t>
            </a:r>
            <a:r>
              <a:rPr sz="2000" dirty="0">
                <a:latin typeface="Arial Narrow"/>
                <a:cs typeface="Arial Narrow"/>
              </a:rPr>
              <a:t>t</a:t>
            </a:r>
            <a:r>
              <a:rPr sz="2000" spc="-5" dirty="0">
                <a:latin typeface="Arial Narrow"/>
                <a:cs typeface="Arial Narrow"/>
              </a:rPr>
              <a:t> part</a:t>
            </a:r>
            <a:r>
              <a:rPr sz="2000" dirty="0">
                <a:latin typeface="Arial Narrow"/>
                <a:cs typeface="Arial Narrow"/>
              </a:rPr>
              <a:t>s</a:t>
            </a:r>
            <a:r>
              <a:rPr sz="2000" spc="-15" dirty="0">
                <a:latin typeface="Arial Narrow"/>
                <a:cs typeface="Arial Narrow"/>
              </a:rPr>
              <a:t> </a:t>
            </a:r>
            <a:r>
              <a:rPr sz="2000" spc="-5" dirty="0">
                <a:latin typeface="Arial Narrow"/>
                <a:cs typeface="Arial Narrow"/>
              </a:rPr>
              <a:t>u</a:t>
            </a:r>
            <a:r>
              <a:rPr sz="2000" spc="-10" dirty="0">
                <a:latin typeface="Arial Narrow"/>
                <a:cs typeface="Arial Narrow"/>
              </a:rPr>
              <a:t>s</a:t>
            </a:r>
            <a:r>
              <a:rPr sz="2000" spc="-5" dirty="0">
                <a:latin typeface="Arial Narrow"/>
                <a:cs typeface="Arial Narrow"/>
              </a:rPr>
              <a:t>e</a:t>
            </a:r>
            <a:r>
              <a:rPr sz="2000" dirty="0">
                <a:latin typeface="Arial Narrow"/>
                <a:cs typeface="Arial Narrow"/>
              </a:rPr>
              <a:t>d</a:t>
            </a:r>
            <a:r>
              <a:rPr sz="2000" spc="5" dirty="0">
                <a:latin typeface="Arial Narrow"/>
                <a:cs typeface="Arial Narrow"/>
              </a:rPr>
              <a:t> </a:t>
            </a:r>
            <a:r>
              <a:rPr sz="2000" spc="-5" dirty="0">
                <a:latin typeface="Arial Narrow"/>
                <a:cs typeface="Arial Narrow"/>
              </a:rPr>
              <a:t>fo</a:t>
            </a:r>
            <a:r>
              <a:rPr sz="2000" dirty="0">
                <a:latin typeface="Arial Narrow"/>
                <a:cs typeface="Arial Narrow"/>
              </a:rPr>
              <a:t>r</a:t>
            </a:r>
            <a:r>
              <a:rPr sz="2000" spc="-10" dirty="0">
                <a:latin typeface="Arial Narrow"/>
                <a:cs typeface="Arial Narrow"/>
              </a:rPr>
              <a:t> </a:t>
            </a:r>
            <a:r>
              <a:rPr lang="en-US" sz="2000" spc="-5" dirty="0">
                <a:latin typeface="Arial Narrow"/>
                <a:cs typeface="Arial Narrow"/>
              </a:rPr>
              <a:t>their</a:t>
            </a:r>
            <a:r>
              <a:rPr sz="2000" spc="-15" dirty="0">
                <a:latin typeface="Arial Narrow"/>
                <a:cs typeface="Arial Narrow"/>
              </a:rPr>
              <a:t> </a:t>
            </a:r>
            <a:r>
              <a:rPr sz="2000" spc="-10" dirty="0">
                <a:latin typeface="Arial Narrow"/>
                <a:cs typeface="Arial Narrow"/>
              </a:rPr>
              <a:t>s</a:t>
            </a:r>
            <a:r>
              <a:rPr sz="2000" spc="-5" dirty="0">
                <a:latin typeface="Arial Narrow"/>
                <a:cs typeface="Arial Narrow"/>
              </a:rPr>
              <a:t>c</a:t>
            </a:r>
            <a:r>
              <a:rPr sz="2000" spc="-10" dirty="0">
                <a:latin typeface="Arial Narrow"/>
                <a:cs typeface="Arial Narrow"/>
              </a:rPr>
              <a:t>e</a:t>
            </a:r>
            <a:r>
              <a:rPr sz="2000" spc="-5" dirty="0">
                <a:latin typeface="Arial Narrow"/>
                <a:cs typeface="Arial Narrow"/>
              </a:rPr>
              <a:t>nt</a:t>
            </a:r>
            <a:r>
              <a:rPr sz="2000" dirty="0">
                <a:latin typeface="Arial Narrow"/>
                <a:cs typeface="Arial Narrow"/>
              </a:rPr>
              <a:t>, f</a:t>
            </a:r>
            <a:r>
              <a:rPr sz="2000" spc="-15" dirty="0">
                <a:latin typeface="Arial Narrow"/>
                <a:cs typeface="Arial Narrow"/>
              </a:rPr>
              <a:t>l</a:t>
            </a:r>
            <a:r>
              <a:rPr sz="2000" spc="-5" dirty="0">
                <a:latin typeface="Arial Narrow"/>
                <a:cs typeface="Arial Narrow"/>
              </a:rPr>
              <a:t>a</a:t>
            </a:r>
            <a:r>
              <a:rPr sz="2000" spc="-10" dirty="0">
                <a:latin typeface="Arial Narrow"/>
                <a:cs typeface="Arial Narrow"/>
              </a:rPr>
              <a:t>v</a:t>
            </a:r>
            <a:r>
              <a:rPr sz="2000" spc="-5" dirty="0">
                <a:latin typeface="Arial Narrow"/>
                <a:cs typeface="Arial Narrow"/>
              </a:rPr>
              <a:t>or</a:t>
            </a:r>
            <a:r>
              <a:rPr sz="2000" dirty="0">
                <a:latin typeface="Arial Narrow"/>
                <a:cs typeface="Arial Narrow"/>
              </a:rPr>
              <a:t>,</a:t>
            </a:r>
            <a:r>
              <a:rPr sz="2000" spc="-10" dirty="0">
                <a:latin typeface="Arial Narrow"/>
                <a:cs typeface="Arial Narrow"/>
              </a:rPr>
              <a:t> </a:t>
            </a:r>
            <a:r>
              <a:rPr lang="en-US" sz="2000" spc="-10" dirty="0">
                <a:latin typeface="Arial Narrow"/>
                <a:cs typeface="Arial Narrow"/>
              </a:rPr>
              <a:t>and/</a:t>
            </a:r>
            <a:r>
              <a:rPr sz="2000" spc="-5" dirty="0">
                <a:latin typeface="Arial Narrow"/>
                <a:cs typeface="Arial Narrow"/>
              </a:rPr>
              <a:t>o</a:t>
            </a:r>
            <a:r>
              <a:rPr sz="2000" dirty="0">
                <a:latin typeface="Arial Narrow"/>
                <a:cs typeface="Arial Narrow"/>
              </a:rPr>
              <a:t>r therapeut</a:t>
            </a:r>
            <a:r>
              <a:rPr sz="2000" spc="-15" dirty="0">
                <a:latin typeface="Arial Narrow"/>
                <a:cs typeface="Arial Narrow"/>
              </a:rPr>
              <a:t>i</a:t>
            </a:r>
            <a:r>
              <a:rPr sz="2000" dirty="0">
                <a:latin typeface="Arial Narrow"/>
                <a:cs typeface="Arial Narrow"/>
              </a:rPr>
              <a:t>c</a:t>
            </a:r>
            <a:r>
              <a:rPr sz="2000" spc="-15" dirty="0">
                <a:latin typeface="Arial Narrow"/>
                <a:cs typeface="Arial Narrow"/>
              </a:rPr>
              <a:t> </a:t>
            </a:r>
            <a:r>
              <a:rPr sz="2000" spc="-5" dirty="0">
                <a:latin typeface="Arial Narrow"/>
                <a:cs typeface="Arial Narrow"/>
              </a:rPr>
              <a:t>properties</a:t>
            </a:r>
            <a:endParaRPr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lang="en-US" sz="2000" spc="-5" dirty="0">
                <a:latin typeface="Arial Narrow"/>
                <a:cs typeface="Arial Narrow"/>
              </a:rPr>
              <a:t>S</a:t>
            </a:r>
            <a:r>
              <a:rPr sz="2000" spc="-10" dirty="0">
                <a:latin typeface="Arial Narrow"/>
                <a:cs typeface="Arial Narrow"/>
              </a:rPr>
              <a:t>o</a:t>
            </a:r>
            <a:r>
              <a:rPr sz="2000" spc="-5" dirty="0">
                <a:latin typeface="Arial Narrow"/>
                <a:cs typeface="Arial Narrow"/>
              </a:rPr>
              <a:t>l</a:t>
            </a:r>
            <a:r>
              <a:rPr sz="2000" dirty="0">
                <a:latin typeface="Arial Narrow"/>
                <a:cs typeface="Arial Narrow"/>
              </a:rPr>
              <a:t>d </a:t>
            </a:r>
            <a:r>
              <a:rPr sz="2000" spc="-5" dirty="0">
                <a:latin typeface="Arial Narrow"/>
                <a:cs typeface="Arial Narrow"/>
              </a:rPr>
              <a:t>a</a:t>
            </a:r>
            <a:r>
              <a:rPr sz="2000" dirty="0">
                <a:latin typeface="Arial Narrow"/>
                <a:cs typeface="Arial Narrow"/>
              </a:rPr>
              <a:t>s</a:t>
            </a:r>
            <a:r>
              <a:rPr sz="2000" spc="-10" dirty="0">
                <a:latin typeface="Arial Narrow"/>
                <a:cs typeface="Arial Narrow"/>
              </a:rPr>
              <a:t> </a:t>
            </a:r>
            <a:r>
              <a:rPr sz="2000" dirty="0">
                <a:latin typeface="Arial Narrow"/>
                <a:cs typeface="Arial Narrow"/>
              </a:rPr>
              <a:t>tab</a:t>
            </a:r>
            <a:r>
              <a:rPr sz="2000" spc="-15" dirty="0">
                <a:latin typeface="Arial Narrow"/>
                <a:cs typeface="Arial Narrow"/>
              </a:rPr>
              <a:t>l</a:t>
            </a:r>
            <a:r>
              <a:rPr sz="2000" spc="-5" dirty="0">
                <a:latin typeface="Arial Narrow"/>
                <a:cs typeface="Arial Narrow"/>
              </a:rPr>
              <a:t>et</a:t>
            </a:r>
            <a:r>
              <a:rPr sz="2000" spc="-10" dirty="0">
                <a:latin typeface="Arial Narrow"/>
                <a:cs typeface="Arial Narrow"/>
              </a:rPr>
              <a:t>s</a:t>
            </a:r>
            <a:r>
              <a:rPr sz="2000" dirty="0">
                <a:latin typeface="Arial Narrow"/>
                <a:cs typeface="Arial Narrow"/>
              </a:rPr>
              <a:t>,</a:t>
            </a:r>
            <a:r>
              <a:rPr sz="2000" spc="-15" dirty="0">
                <a:latin typeface="Arial Narrow"/>
                <a:cs typeface="Arial Narrow"/>
              </a:rPr>
              <a:t> </a:t>
            </a:r>
            <a:r>
              <a:rPr sz="2000" spc="-5" dirty="0">
                <a:latin typeface="Arial Narrow"/>
                <a:cs typeface="Arial Narrow"/>
              </a:rPr>
              <a:t>c</a:t>
            </a:r>
            <a:r>
              <a:rPr sz="2000" spc="-10" dirty="0">
                <a:latin typeface="Arial Narrow"/>
                <a:cs typeface="Arial Narrow"/>
              </a:rPr>
              <a:t>a</a:t>
            </a:r>
            <a:r>
              <a:rPr sz="2000" spc="-5" dirty="0">
                <a:latin typeface="Arial Narrow"/>
                <a:cs typeface="Arial Narrow"/>
              </a:rPr>
              <a:t>p</a:t>
            </a:r>
            <a:r>
              <a:rPr sz="2000" spc="-10" dirty="0">
                <a:latin typeface="Arial Narrow"/>
                <a:cs typeface="Arial Narrow"/>
              </a:rPr>
              <a:t>s</a:t>
            </a:r>
            <a:r>
              <a:rPr sz="2000" spc="-5" dirty="0">
                <a:latin typeface="Arial Narrow"/>
                <a:cs typeface="Arial Narrow"/>
              </a:rPr>
              <a:t>u</a:t>
            </a:r>
            <a:r>
              <a:rPr sz="2000" spc="-10" dirty="0">
                <a:latin typeface="Arial Narrow"/>
                <a:cs typeface="Arial Narrow"/>
              </a:rPr>
              <a:t>l</a:t>
            </a:r>
            <a:r>
              <a:rPr sz="2000" spc="-5" dirty="0">
                <a:latin typeface="Arial Narrow"/>
                <a:cs typeface="Arial Narrow"/>
              </a:rPr>
              <a:t>e</a:t>
            </a:r>
            <a:r>
              <a:rPr sz="2000" spc="-10" dirty="0">
                <a:latin typeface="Arial Narrow"/>
                <a:cs typeface="Arial Narrow"/>
              </a:rPr>
              <a:t>s</a:t>
            </a:r>
            <a:r>
              <a:rPr sz="2000" dirty="0">
                <a:latin typeface="Arial Narrow"/>
                <a:cs typeface="Arial Narrow"/>
              </a:rPr>
              <a:t>,</a:t>
            </a:r>
            <a:r>
              <a:rPr sz="2000" spc="20" dirty="0">
                <a:latin typeface="Arial Narrow"/>
                <a:cs typeface="Arial Narrow"/>
              </a:rPr>
              <a:t> </a:t>
            </a:r>
            <a:r>
              <a:rPr sz="2000" spc="-5" dirty="0">
                <a:latin typeface="Arial Narrow"/>
                <a:cs typeface="Arial Narrow"/>
              </a:rPr>
              <a:t>powder</a:t>
            </a:r>
            <a:r>
              <a:rPr sz="2000" spc="-10" dirty="0">
                <a:latin typeface="Arial Narrow"/>
                <a:cs typeface="Arial Narrow"/>
              </a:rPr>
              <a:t>s</a:t>
            </a:r>
            <a:r>
              <a:rPr sz="2000" dirty="0">
                <a:latin typeface="Arial Narrow"/>
                <a:cs typeface="Arial Narrow"/>
              </a:rPr>
              <a:t>,</a:t>
            </a:r>
            <a:r>
              <a:rPr sz="2000" spc="-15" dirty="0">
                <a:latin typeface="Arial Narrow"/>
                <a:cs typeface="Arial Narrow"/>
              </a:rPr>
              <a:t> </a:t>
            </a:r>
            <a:r>
              <a:rPr sz="2000" dirty="0">
                <a:latin typeface="Arial Narrow"/>
                <a:cs typeface="Arial Narrow"/>
              </a:rPr>
              <a:t>tea</a:t>
            </a:r>
            <a:r>
              <a:rPr sz="2000" spc="-15" dirty="0">
                <a:latin typeface="Arial Narrow"/>
                <a:cs typeface="Arial Narrow"/>
              </a:rPr>
              <a:t>s</a:t>
            </a:r>
            <a:r>
              <a:rPr sz="2000" dirty="0">
                <a:latin typeface="Arial Narrow"/>
                <a:cs typeface="Arial Narrow"/>
              </a:rPr>
              <a:t>, </a:t>
            </a:r>
            <a:r>
              <a:rPr sz="2000" spc="-5" dirty="0">
                <a:latin typeface="Arial Narrow"/>
                <a:cs typeface="Arial Narrow"/>
              </a:rPr>
              <a:t>e</a:t>
            </a:r>
            <a:r>
              <a:rPr sz="2000" spc="-15" dirty="0">
                <a:latin typeface="Arial Narrow"/>
                <a:cs typeface="Arial Narrow"/>
              </a:rPr>
              <a:t>x</a:t>
            </a:r>
            <a:r>
              <a:rPr sz="2000" dirty="0">
                <a:latin typeface="Arial Narrow"/>
                <a:cs typeface="Arial Narrow"/>
              </a:rPr>
              <a:t>tract</a:t>
            </a:r>
            <a:r>
              <a:rPr sz="2000" spc="-15" dirty="0">
                <a:latin typeface="Arial Narrow"/>
                <a:cs typeface="Arial Narrow"/>
              </a:rPr>
              <a:t>s</a:t>
            </a:r>
            <a:r>
              <a:rPr sz="2000" dirty="0">
                <a:latin typeface="Arial Narrow"/>
                <a:cs typeface="Arial Narrow"/>
              </a:rPr>
              <a:t>, </a:t>
            </a:r>
            <a:r>
              <a:rPr sz="2000" spc="-5" dirty="0">
                <a:latin typeface="Arial Narrow"/>
                <a:cs typeface="Arial Narrow"/>
              </a:rPr>
              <a:t>an</a:t>
            </a:r>
            <a:r>
              <a:rPr sz="2000" dirty="0">
                <a:latin typeface="Arial Narrow"/>
                <a:cs typeface="Arial Narrow"/>
              </a:rPr>
              <a:t>d</a:t>
            </a:r>
            <a:r>
              <a:rPr sz="2000" spc="-20" dirty="0">
                <a:latin typeface="Arial Narrow"/>
                <a:cs typeface="Arial Narrow"/>
              </a:rPr>
              <a:t> </a:t>
            </a:r>
            <a:r>
              <a:rPr sz="2000" spc="-5" dirty="0">
                <a:latin typeface="Arial Narrow"/>
                <a:cs typeface="Arial Narrow"/>
              </a:rPr>
              <a:t>fres</a:t>
            </a:r>
            <a:r>
              <a:rPr sz="2000" dirty="0">
                <a:latin typeface="Arial Narrow"/>
                <a:cs typeface="Arial Narrow"/>
              </a:rPr>
              <a:t>h</a:t>
            </a:r>
            <a:r>
              <a:rPr sz="2000" spc="-10" dirty="0">
                <a:latin typeface="Arial Narrow"/>
                <a:cs typeface="Arial Narrow"/>
              </a:rPr>
              <a:t> </a:t>
            </a:r>
            <a:r>
              <a:rPr sz="2000" spc="-5" dirty="0">
                <a:latin typeface="Arial Narrow"/>
                <a:cs typeface="Arial Narrow"/>
              </a:rPr>
              <a:t>o</a:t>
            </a:r>
            <a:r>
              <a:rPr sz="2000" dirty="0">
                <a:latin typeface="Arial Narrow"/>
                <a:cs typeface="Arial Narrow"/>
              </a:rPr>
              <a:t>r</a:t>
            </a:r>
            <a:r>
              <a:rPr sz="2000" spc="-10" dirty="0">
                <a:latin typeface="Arial Narrow"/>
                <a:cs typeface="Arial Narrow"/>
              </a:rPr>
              <a:t> </a:t>
            </a:r>
            <a:r>
              <a:rPr sz="2000" spc="-5" dirty="0">
                <a:latin typeface="Arial Narrow"/>
                <a:cs typeface="Arial Narrow"/>
              </a:rPr>
              <a:t>drie</a:t>
            </a:r>
            <a:r>
              <a:rPr sz="2000" dirty="0">
                <a:latin typeface="Arial Narrow"/>
                <a:cs typeface="Arial Narrow"/>
              </a:rPr>
              <a:t>d</a:t>
            </a:r>
            <a:r>
              <a:rPr sz="2000" spc="5" dirty="0">
                <a:latin typeface="Arial Narrow"/>
                <a:cs typeface="Arial Narrow"/>
              </a:rPr>
              <a:t> </a:t>
            </a:r>
            <a:r>
              <a:rPr sz="2000" spc="-5" dirty="0">
                <a:latin typeface="Arial Narrow"/>
                <a:cs typeface="Arial Narrow"/>
              </a:rPr>
              <a:t>p</a:t>
            </a:r>
            <a:r>
              <a:rPr sz="2000" spc="-10" dirty="0">
                <a:latin typeface="Arial Narrow"/>
                <a:cs typeface="Arial Narrow"/>
              </a:rPr>
              <a:t>l</a:t>
            </a:r>
            <a:r>
              <a:rPr sz="2000" spc="-5" dirty="0">
                <a:latin typeface="Arial Narrow"/>
                <a:cs typeface="Arial Narrow"/>
              </a:rPr>
              <a:t>ants</a:t>
            </a:r>
            <a:endParaRPr lang="en-US" sz="2000" dirty="0">
              <a:latin typeface="Arial Narrow"/>
              <a:cs typeface="Arial Narrow"/>
            </a:endParaRPr>
          </a:p>
          <a:p>
            <a:pPr marL="756285" lvl="1" indent="-286385">
              <a:lnSpc>
                <a:spcPct val="100000"/>
              </a:lnSpc>
              <a:spcBef>
                <a:spcPts val="720"/>
              </a:spcBef>
              <a:buClr>
                <a:srgbClr val="8085C1"/>
              </a:buClr>
              <a:buFont typeface="Arial"/>
              <a:buChar char="–"/>
              <a:tabLst>
                <a:tab pos="756920" algn="l"/>
              </a:tabLst>
            </a:pPr>
            <a:r>
              <a:rPr lang="en-US" sz="2000" spc="-5" dirty="0">
                <a:latin typeface="Arial Narrow"/>
                <a:cs typeface="Arial Narrow"/>
              </a:rPr>
              <a:t>U</a:t>
            </a:r>
            <a:r>
              <a:rPr sz="2000" spc="-10" dirty="0">
                <a:latin typeface="Arial Narrow"/>
                <a:cs typeface="Arial Narrow"/>
              </a:rPr>
              <a:t>s</a:t>
            </a:r>
            <a:r>
              <a:rPr sz="2000" spc="-5" dirty="0">
                <a:latin typeface="Arial Narrow"/>
                <a:cs typeface="Arial Narrow"/>
              </a:rPr>
              <a:t>e</a:t>
            </a:r>
            <a:r>
              <a:rPr sz="2000" dirty="0">
                <a:latin typeface="Arial Narrow"/>
                <a:cs typeface="Arial Narrow"/>
              </a:rPr>
              <a:t>d</a:t>
            </a:r>
            <a:r>
              <a:rPr sz="2000" spc="5" dirty="0">
                <a:latin typeface="Arial Narrow"/>
                <a:cs typeface="Arial Narrow"/>
              </a:rPr>
              <a:t> </a:t>
            </a:r>
            <a:r>
              <a:rPr sz="2000" spc="-5" dirty="0">
                <a:latin typeface="Arial Narrow"/>
                <a:cs typeface="Arial Narrow"/>
              </a:rPr>
              <a:t>t</a:t>
            </a:r>
            <a:r>
              <a:rPr sz="2000" dirty="0">
                <a:latin typeface="Arial Narrow"/>
                <a:cs typeface="Arial Narrow"/>
              </a:rPr>
              <a:t>o</a:t>
            </a:r>
            <a:r>
              <a:rPr sz="2000" spc="-15" dirty="0">
                <a:latin typeface="Arial Narrow"/>
                <a:cs typeface="Arial Narrow"/>
              </a:rPr>
              <a:t> </a:t>
            </a:r>
            <a:r>
              <a:rPr sz="2000" spc="-5" dirty="0">
                <a:latin typeface="Arial Narrow"/>
                <a:cs typeface="Arial Narrow"/>
              </a:rPr>
              <a:t>tr</a:t>
            </a:r>
            <a:r>
              <a:rPr sz="2000" dirty="0">
                <a:latin typeface="Arial Narrow"/>
                <a:cs typeface="Arial Narrow"/>
              </a:rPr>
              <a:t>y</a:t>
            </a:r>
            <a:r>
              <a:rPr sz="2000" spc="-15" dirty="0">
                <a:latin typeface="Arial Narrow"/>
                <a:cs typeface="Arial Narrow"/>
              </a:rPr>
              <a:t> </a:t>
            </a:r>
            <a:r>
              <a:rPr sz="2000" spc="-5" dirty="0">
                <a:latin typeface="Arial Narrow"/>
                <a:cs typeface="Arial Narrow"/>
              </a:rPr>
              <a:t>t</a:t>
            </a:r>
            <a:r>
              <a:rPr sz="2000" dirty="0">
                <a:latin typeface="Arial Narrow"/>
                <a:cs typeface="Arial Narrow"/>
              </a:rPr>
              <a:t>o </a:t>
            </a:r>
            <a:r>
              <a:rPr sz="2000" spc="-5" dirty="0">
                <a:latin typeface="Arial Narrow"/>
                <a:cs typeface="Arial Narrow"/>
              </a:rPr>
              <a:t>m</a:t>
            </a:r>
            <a:r>
              <a:rPr sz="2000" spc="-10" dirty="0">
                <a:latin typeface="Arial Narrow"/>
                <a:cs typeface="Arial Narrow"/>
              </a:rPr>
              <a:t>a</a:t>
            </a:r>
            <a:r>
              <a:rPr sz="2000" spc="-5" dirty="0">
                <a:latin typeface="Arial Narrow"/>
                <a:cs typeface="Arial Narrow"/>
              </a:rPr>
              <a:t>i</a:t>
            </a:r>
            <a:r>
              <a:rPr sz="2000" spc="-10" dirty="0">
                <a:latin typeface="Arial Narrow"/>
                <a:cs typeface="Arial Narrow"/>
              </a:rPr>
              <a:t>n</a:t>
            </a:r>
            <a:r>
              <a:rPr sz="2000" dirty="0">
                <a:latin typeface="Arial Narrow"/>
                <a:cs typeface="Arial Narrow"/>
              </a:rPr>
              <a:t>ta</a:t>
            </a:r>
            <a:r>
              <a:rPr sz="2000" spc="-10" dirty="0">
                <a:latin typeface="Arial Narrow"/>
                <a:cs typeface="Arial Narrow"/>
              </a:rPr>
              <a:t>i</a:t>
            </a:r>
            <a:r>
              <a:rPr sz="2000" dirty="0">
                <a:latin typeface="Arial Narrow"/>
                <a:cs typeface="Arial Narrow"/>
              </a:rPr>
              <a:t>n</a:t>
            </a:r>
            <a:r>
              <a:rPr sz="2000" spc="-15" dirty="0">
                <a:latin typeface="Arial Narrow"/>
                <a:cs typeface="Arial Narrow"/>
              </a:rPr>
              <a:t> </a:t>
            </a:r>
            <a:r>
              <a:rPr sz="2000" spc="-5" dirty="0">
                <a:latin typeface="Arial Narrow"/>
                <a:cs typeface="Arial Narrow"/>
              </a:rPr>
              <a:t>o</a:t>
            </a:r>
            <a:r>
              <a:rPr sz="2000" dirty="0">
                <a:latin typeface="Arial Narrow"/>
                <a:cs typeface="Arial Narrow"/>
              </a:rPr>
              <a:t>r</a:t>
            </a:r>
            <a:r>
              <a:rPr sz="2000" spc="-10" dirty="0">
                <a:latin typeface="Arial Narrow"/>
                <a:cs typeface="Arial Narrow"/>
              </a:rPr>
              <a:t> </a:t>
            </a:r>
            <a:r>
              <a:rPr sz="2000" spc="-5" dirty="0">
                <a:latin typeface="Arial Narrow"/>
                <a:cs typeface="Arial Narrow"/>
              </a:rPr>
              <a:t>im</a:t>
            </a:r>
            <a:r>
              <a:rPr sz="2000" spc="-10" dirty="0">
                <a:latin typeface="Arial Narrow"/>
                <a:cs typeface="Arial Narrow"/>
              </a:rPr>
              <a:t>p</a:t>
            </a:r>
            <a:r>
              <a:rPr sz="2000" dirty="0">
                <a:latin typeface="Arial Narrow"/>
                <a:cs typeface="Arial Narrow"/>
              </a:rPr>
              <a:t>rove</a:t>
            </a:r>
            <a:r>
              <a:rPr sz="2000" spc="-5" dirty="0">
                <a:latin typeface="Arial Narrow"/>
                <a:cs typeface="Arial Narrow"/>
              </a:rPr>
              <a:t> hea</a:t>
            </a:r>
            <a:r>
              <a:rPr sz="2000" spc="-15" dirty="0">
                <a:latin typeface="Arial Narrow"/>
                <a:cs typeface="Arial Narrow"/>
              </a:rPr>
              <a:t>l</a:t>
            </a:r>
            <a:r>
              <a:rPr sz="2000" dirty="0">
                <a:latin typeface="Arial Narrow"/>
                <a:cs typeface="Arial Narrow"/>
              </a:rPr>
              <a:t>th.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940" y="269008"/>
            <a:ext cx="8072119" cy="994503"/>
          </a:xfrm>
          <a:prstGeom prst="rect">
            <a:avLst/>
          </a:prstGeom>
        </p:spPr>
        <p:txBody>
          <a:bodyPr vert="horz" wrap="square" lIns="0" tIns="466725" rIns="0" bIns="0" rtlCol="0">
            <a:spAutoFit/>
          </a:bodyPr>
          <a:lstStyle/>
          <a:p>
            <a:pPr marL="12700">
              <a:lnSpc>
                <a:spcPct val="100000"/>
              </a:lnSpc>
            </a:pPr>
            <a:r>
              <a:rPr spc="-15" dirty="0"/>
              <a:t>Culin</a:t>
            </a:r>
            <a:r>
              <a:rPr spc="-20" dirty="0"/>
              <a:t>ary</a:t>
            </a:r>
            <a:r>
              <a:rPr dirty="0"/>
              <a:t> </a:t>
            </a:r>
            <a:r>
              <a:rPr spc="-25" dirty="0"/>
              <a:t>vs</a:t>
            </a:r>
            <a:r>
              <a:rPr spc="-10" dirty="0"/>
              <a:t>.</a:t>
            </a:r>
            <a:r>
              <a:rPr spc="-5" dirty="0"/>
              <a:t> </a:t>
            </a:r>
            <a:r>
              <a:rPr lang="en-US" spc="-15" dirty="0"/>
              <a:t>m</a:t>
            </a:r>
            <a:r>
              <a:rPr spc="-15" dirty="0"/>
              <a:t>edicin</a:t>
            </a:r>
            <a:r>
              <a:rPr spc="-25" dirty="0"/>
              <a:t>a</a:t>
            </a:r>
            <a:r>
              <a:rPr spc="-10" dirty="0"/>
              <a:t>l</a:t>
            </a:r>
            <a:r>
              <a:rPr spc="-5" dirty="0"/>
              <a:t> </a:t>
            </a:r>
            <a:r>
              <a:rPr lang="en-US" spc="-20" dirty="0"/>
              <a:t>u</a:t>
            </a:r>
            <a:r>
              <a:rPr spc="-20" dirty="0"/>
              <a:t>se</a:t>
            </a:r>
            <a:r>
              <a:rPr spc="-5" dirty="0"/>
              <a:t> </a:t>
            </a:r>
            <a:r>
              <a:rPr spc="-15" dirty="0"/>
              <a:t>of</a:t>
            </a:r>
            <a:r>
              <a:rPr spc="-5" dirty="0"/>
              <a:t> </a:t>
            </a:r>
            <a:r>
              <a:rPr spc="-20" dirty="0"/>
              <a:t>herbs</a:t>
            </a:r>
            <a:r>
              <a:rPr lang="en-US" spc="-20" dirty="0"/>
              <a:t> &amp; spices</a:t>
            </a:r>
            <a:endParaRPr spc="-20" dirty="0"/>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76835">
              <a:lnSpc>
                <a:spcPct val="100000"/>
              </a:lnSpc>
            </a:pPr>
            <a:fld id="{81D60167-4931-47E6-BA6A-407CBD079E47}" type="slidenum">
              <a:rPr dirty="0">
                <a:solidFill>
                  <a:srgbClr val="414636"/>
                </a:solidFill>
              </a:rPr>
              <a:t>6</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447800"/>
            <a:ext cx="7854950" cy="4806444"/>
          </a:xfrm>
          <a:prstGeom prst="rect">
            <a:avLst/>
          </a:prstGeom>
        </p:spPr>
        <p:txBody>
          <a:bodyPr vert="horz" wrap="square" lIns="0" tIns="0" rIns="0" bIns="0" rtlCol="0">
            <a:spAutoFit/>
          </a:bodyPr>
          <a:lstStyle/>
          <a:p>
            <a:pPr marL="299085" indent="-286385">
              <a:lnSpc>
                <a:spcPct val="100000"/>
              </a:lnSpc>
              <a:buClr>
                <a:srgbClr val="8085C1"/>
              </a:buClr>
              <a:buFont typeface="Wingdings"/>
              <a:buChar char=""/>
              <a:tabLst>
                <a:tab pos="299720" algn="l"/>
              </a:tabLst>
            </a:pPr>
            <a:r>
              <a:rPr sz="2400" b="1" dirty="0">
                <a:latin typeface="Arial Narrow"/>
                <a:cs typeface="Arial Narrow"/>
              </a:rPr>
              <a:t>C</a:t>
            </a:r>
            <a:r>
              <a:rPr sz="2400" b="1" spc="-10" dirty="0">
                <a:latin typeface="Arial Narrow"/>
                <a:cs typeface="Arial Narrow"/>
              </a:rPr>
              <a:t>u</a:t>
            </a:r>
            <a:r>
              <a:rPr sz="2400" b="1" dirty="0">
                <a:latin typeface="Arial Narrow"/>
                <a:cs typeface="Arial Narrow"/>
              </a:rPr>
              <a:t>l</a:t>
            </a:r>
            <a:r>
              <a:rPr sz="2400" b="1" spc="5" dirty="0">
                <a:latin typeface="Arial Narrow"/>
                <a:cs typeface="Arial Narrow"/>
              </a:rPr>
              <a:t>i</a:t>
            </a:r>
            <a:r>
              <a:rPr sz="2400" b="1" dirty="0">
                <a:latin typeface="Arial Narrow"/>
                <a:cs typeface="Arial Narrow"/>
              </a:rPr>
              <a:t>nary</a:t>
            </a:r>
            <a:endParaRPr sz="2400" dirty="0">
              <a:latin typeface="Arial Narrow"/>
              <a:cs typeface="Arial Narrow"/>
            </a:endParaRPr>
          </a:p>
          <a:p>
            <a:pPr marL="812800" lvl="1" indent="-342900">
              <a:lnSpc>
                <a:spcPct val="100000"/>
              </a:lnSpc>
              <a:spcBef>
                <a:spcPts val="720"/>
              </a:spcBef>
              <a:buClr>
                <a:srgbClr val="8085C1"/>
              </a:buClr>
              <a:buFont typeface="Arial"/>
              <a:buChar char="–"/>
              <a:tabLst>
                <a:tab pos="813435" algn="l"/>
              </a:tabLst>
            </a:pPr>
            <a:r>
              <a:rPr lang="en-US" sz="2000" spc="-10" dirty="0">
                <a:latin typeface="Arial Narrow"/>
                <a:cs typeface="Arial Narrow"/>
              </a:rPr>
              <a:t>U</a:t>
            </a:r>
            <a:r>
              <a:rPr sz="2000" spc="-10" dirty="0">
                <a:latin typeface="Arial Narrow"/>
                <a:cs typeface="Arial Narrow"/>
              </a:rPr>
              <a:t>s</a:t>
            </a:r>
            <a:r>
              <a:rPr sz="2000" spc="-5" dirty="0">
                <a:latin typeface="Arial Narrow"/>
                <a:cs typeface="Arial Narrow"/>
              </a:rPr>
              <a:t>e</a:t>
            </a:r>
            <a:r>
              <a:rPr sz="2000" dirty="0">
                <a:latin typeface="Arial Narrow"/>
                <a:cs typeface="Arial Narrow"/>
              </a:rPr>
              <a:t>d</a:t>
            </a:r>
            <a:r>
              <a:rPr sz="2000" spc="5" dirty="0">
                <a:latin typeface="Arial Narrow"/>
                <a:cs typeface="Arial Narrow"/>
              </a:rPr>
              <a:t> </a:t>
            </a:r>
            <a:r>
              <a:rPr sz="2000" spc="-5" dirty="0">
                <a:latin typeface="Arial Narrow"/>
                <a:cs typeface="Arial Narrow"/>
              </a:rPr>
              <a:t>i</a:t>
            </a:r>
            <a:r>
              <a:rPr sz="2000" dirty="0">
                <a:latin typeface="Arial Narrow"/>
                <a:cs typeface="Arial Narrow"/>
              </a:rPr>
              <a:t>n</a:t>
            </a:r>
            <a:r>
              <a:rPr sz="2000" spc="-10" dirty="0">
                <a:latin typeface="Arial Narrow"/>
                <a:cs typeface="Arial Narrow"/>
              </a:rPr>
              <a:t> s</a:t>
            </a:r>
            <a:r>
              <a:rPr sz="2000" spc="-5" dirty="0">
                <a:latin typeface="Arial Narrow"/>
                <a:cs typeface="Arial Narrow"/>
              </a:rPr>
              <a:t>ma</a:t>
            </a:r>
            <a:r>
              <a:rPr sz="2000" spc="-10" dirty="0">
                <a:latin typeface="Arial Narrow"/>
                <a:cs typeface="Arial Narrow"/>
              </a:rPr>
              <a:t>l</a:t>
            </a:r>
            <a:r>
              <a:rPr sz="2000" dirty="0">
                <a:latin typeface="Arial Narrow"/>
                <a:cs typeface="Arial Narrow"/>
              </a:rPr>
              <a:t>l </a:t>
            </a:r>
            <a:r>
              <a:rPr sz="2000" spc="-10" dirty="0">
                <a:latin typeface="Arial Narrow"/>
                <a:cs typeface="Arial Narrow"/>
              </a:rPr>
              <a:t>a</a:t>
            </a:r>
            <a:r>
              <a:rPr sz="2000" spc="-5" dirty="0">
                <a:latin typeface="Arial Narrow"/>
                <a:cs typeface="Arial Narrow"/>
              </a:rPr>
              <a:t>mou</a:t>
            </a:r>
            <a:r>
              <a:rPr sz="2000" spc="-10" dirty="0">
                <a:latin typeface="Arial Narrow"/>
                <a:cs typeface="Arial Narrow"/>
              </a:rPr>
              <a:t>n</a:t>
            </a:r>
            <a:r>
              <a:rPr sz="2000" dirty="0">
                <a:latin typeface="Arial Narrow"/>
                <a:cs typeface="Arial Narrow"/>
              </a:rPr>
              <a:t>ts</a:t>
            </a:r>
            <a:r>
              <a:rPr sz="2000" spc="-20" dirty="0">
                <a:latin typeface="Arial Narrow"/>
                <a:cs typeface="Arial Narrow"/>
              </a:rPr>
              <a:t> </a:t>
            </a:r>
            <a:r>
              <a:rPr lang="en-US" sz="2000" spc="-20" dirty="0">
                <a:latin typeface="Arial Narrow"/>
                <a:cs typeface="Arial Narrow"/>
              </a:rPr>
              <a:t>to</a:t>
            </a:r>
            <a:r>
              <a:rPr sz="2000" spc="-5" dirty="0">
                <a:latin typeface="Arial Narrow"/>
                <a:cs typeface="Arial Narrow"/>
              </a:rPr>
              <a:t> prov</a:t>
            </a:r>
            <a:r>
              <a:rPr sz="2000" spc="-15" dirty="0">
                <a:latin typeface="Arial Narrow"/>
                <a:cs typeface="Arial Narrow"/>
              </a:rPr>
              <a:t>i</a:t>
            </a:r>
            <a:r>
              <a:rPr sz="2000" spc="-5" dirty="0">
                <a:latin typeface="Arial Narrow"/>
                <a:cs typeface="Arial Narrow"/>
              </a:rPr>
              <a:t>d</a:t>
            </a:r>
            <a:r>
              <a:rPr sz="2000" dirty="0">
                <a:latin typeface="Arial Narrow"/>
                <a:cs typeface="Arial Narrow"/>
              </a:rPr>
              <a:t>e f</a:t>
            </a:r>
            <a:r>
              <a:rPr sz="2000" spc="-15" dirty="0">
                <a:latin typeface="Arial Narrow"/>
                <a:cs typeface="Arial Narrow"/>
              </a:rPr>
              <a:t>l</a:t>
            </a:r>
            <a:r>
              <a:rPr sz="2000" spc="-5" dirty="0">
                <a:latin typeface="Arial Narrow"/>
                <a:cs typeface="Arial Narrow"/>
              </a:rPr>
              <a:t>a</a:t>
            </a:r>
            <a:r>
              <a:rPr sz="2000" spc="-10" dirty="0">
                <a:latin typeface="Arial Narrow"/>
                <a:cs typeface="Arial Narrow"/>
              </a:rPr>
              <a:t>v</a:t>
            </a:r>
            <a:r>
              <a:rPr sz="2000" spc="-5" dirty="0">
                <a:latin typeface="Arial Narrow"/>
                <a:cs typeface="Arial Narrow"/>
              </a:rPr>
              <a:t>o</a:t>
            </a:r>
            <a:r>
              <a:rPr sz="2000" dirty="0">
                <a:latin typeface="Arial Narrow"/>
                <a:cs typeface="Arial Narrow"/>
              </a:rPr>
              <a:t>r</a:t>
            </a:r>
            <a:r>
              <a:rPr lang="en-US" sz="2000" dirty="0">
                <a:latin typeface="Arial Narrow"/>
                <a:cs typeface="Arial Narrow"/>
              </a:rPr>
              <a:t>,</a:t>
            </a:r>
            <a:r>
              <a:rPr sz="2000" dirty="0">
                <a:latin typeface="Arial Narrow"/>
                <a:cs typeface="Arial Narrow"/>
              </a:rPr>
              <a:t> </a:t>
            </a:r>
            <a:r>
              <a:rPr sz="2000" spc="5" dirty="0">
                <a:latin typeface="Arial Narrow"/>
                <a:cs typeface="Arial Narrow"/>
              </a:rPr>
              <a:t>r</a:t>
            </a:r>
            <a:r>
              <a:rPr sz="2000" spc="-5" dirty="0">
                <a:latin typeface="Arial Narrow"/>
                <a:cs typeface="Arial Narrow"/>
              </a:rPr>
              <a:t>ath</a:t>
            </a:r>
            <a:r>
              <a:rPr sz="2000" spc="-10" dirty="0">
                <a:latin typeface="Arial Narrow"/>
                <a:cs typeface="Arial Narrow"/>
              </a:rPr>
              <a:t>e</a:t>
            </a:r>
            <a:r>
              <a:rPr sz="2000" dirty="0">
                <a:latin typeface="Arial Narrow"/>
                <a:cs typeface="Arial Narrow"/>
              </a:rPr>
              <a:t>r</a:t>
            </a:r>
            <a:r>
              <a:rPr sz="2000" spc="-10" dirty="0">
                <a:latin typeface="Arial Narrow"/>
                <a:cs typeface="Arial Narrow"/>
              </a:rPr>
              <a:t> </a:t>
            </a:r>
            <a:r>
              <a:rPr sz="2000" dirty="0">
                <a:latin typeface="Arial Narrow"/>
                <a:cs typeface="Arial Narrow"/>
              </a:rPr>
              <a:t>than</a:t>
            </a:r>
            <a:r>
              <a:rPr sz="2000" spc="-20" dirty="0">
                <a:latin typeface="Arial Narrow"/>
                <a:cs typeface="Arial Narrow"/>
              </a:rPr>
              <a:t> </a:t>
            </a:r>
            <a:r>
              <a:rPr sz="2000" spc="-5" dirty="0">
                <a:latin typeface="Arial Narrow"/>
                <a:cs typeface="Arial Narrow"/>
              </a:rPr>
              <a:t>s</a:t>
            </a:r>
            <a:r>
              <a:rPr sz="2000" spc="-10" dirty="0">
                <a:latin typeface="Arial Narrow"/>
                <a:cs typeface="Arial Narrow"/>
              </a:rPr>
              <a:t>u</a:t>
            </a:r>
            <a:r>
              <a:rPr sz="2000" spc="-5" dirty="0">
                <a:latin typeface="Arial Narrow"/>
                <a:cs typeface="Arial Narrow"/>
              </a:rPr>
              <a:t>b</a:t>
            </a:r>
            <a:r>
              <a:rPr sz="2000" spc="-10" dirty="0">
                <a:latin typeface="Arial Narrow"/>
                <a:cs typeface="Arial Narrow"/>
              </a:rPr>
              <a:t>s</a:t>
            </a:r>
            <a:r>
              <a:rPr sz="2000" dirty="0">
                <a:latin typeface="Arial Narrow"/>
                <a:cs typeface="Arial Narrow"/>
              </a:rPr>
              <a:t>tan</a:t>
            </a:r>
            <a:r>
              <a:rPr sz="2000" spc="-15" dirty="0">
                <a:latin typeface="Arial Narrow"/>
                <a:cs typeface="Arial Narrow"/>
              </a:rPr>
              <a:t>c</a:t>
            </a:r>
            <a:r>
              <a:rPr sz="2000" dirty="0">
                <a:latin typeface="Arial Narrow"/>
                <a:cs typeface="Arial Narrow"/>
              </a:rPr>
              <a:t>e</a:t>
            </a:r>
            <a:r>
              <a:rPr lang="en-US" sz="2000" dirty="0">
                <a:latin typeface="Arial Narrow"/>
                <a:cs typeface="Arial Narrow"/>
              </a:rPr>
              <a:t>,</a:t>
            </a:r>
            <a:r>
              <a:rPr sz="2000" spc="20" dirty="0">
                <a:latin typeface="Arial Narrow"/>
                <a:cs typeface="Arial Narrow"/>
              </a:rPr>
              <a:t>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dirty="0">
                <a:latin typeface="Arial Narrow"/>
                <a:cs typeface="Arial Narrow"/>
              </a:rPr>
              <a:t>food</a:t>
            </a:r>
          </a:p>
          <a:p>
            <a:pPr marL="756285" lvl="1" indent="-286385">
              <a:lnSpc>
                <a:spcPct val="100000"/>
              </a:lnSpc>
              <a:spcBef>
                <a:spcPts val="720"/>
              </a:spcBef>
              <a:buClr>
                <a:srgbClr val="8085C1"/>
              </a:buClr>
              <a:buFont typeface="Arial"/>
              <a:buChar char="–"/>
              <a:tabLst>
                <a:tab pos="756920" algn="l"/>
              </a:tabLst>
            </a:pPr>
            <a:r>
              <a:rPr sz="2000" i="1" dirty="0">
                <a:latin typeface="Arial Narrow"/>
                <a:cs typeface="Arial Narrow"/>
              </a:rPr>
              <a:t>E</a:t>
            </a:r>
            <a:r>
              <a:rPr sz="2000" i="1" spc="-15" dirty="0">
                <a:latin typeface="Arial Narrow"/>
                <a:cs typeface="Arial Narrow"/>
              </a:rPr>
              <a:t>x</a:t>
            </a:r>
            <a:r>
              <a:rPr sz="2000" i="1" spc="-5" dirty="0">
                <a:latin typeface="Arial Narrow"/>
                <a:cs typeface="Arial Narrow"/>
              </a:rPr>
              <a:t>amp</a:t>
            </a:r>
            <a:r>
              <a:rPr sz="2000" i="1" spc="-15" dirty="0">
                <a:latin typeface="Arial Narrow"/>
                <a:cs typeface="Arial Narrow"/>
              </a:rPr>
              <a:t>l</a:t>
            </a:r>
            <a:r>
              <a:rPr sz="2000" i="1" spc="-5" dirty="0">
                <a:latin typeface="Arial Narrow"/>
                <a:cs typeface="Arial Narrow"/>
              </a:rPr>
              <a:t>e</a:t>
            </a:r>
            <a:r>
              <a:rPr sz="2000" i="1" spc="-10" dirty="0">
                <a:latin typeface="Arial Narrow"/>
                <a:cs typeface="Arial Narrow"/>
              </a:rPr>
              <a:t>s</a:t>
            </a:r>
            <a:r>
              <a:rPr sz="2000" i="1" dirty="0">
                <a:latin typeface="Arial Narrow"/>
                <a:cs typeface="Arial Narrow"/>
              </a:rPr>
              <a:t>:</a:t>
            </a:r>
            <a:r>
              <a:rPr sz="2000" i="1" spc="5" dirty="0">
                <a:latin typeface="Arial Narrow"/>
                <a:cs typeface="Arial Narrow"/>
              </a:rPr>
              <a:t> </a:t>
            </a:r>
            <a:r>
              <a:rPr sz="2000" i="1" dirty="0">
                <a:latin typeface="Arial Narrow"/>
                <a:cs typeface="Arial Narrow"/>
              </a:rPr>
              <a:t>th</a:t>
            </a:r>
            <a:r>
              <a:rPr sz="2000" i="1" spc="-10" dirty="0">
                <a:latin typeface="Arial Narrow"/>
                <a:cs typeface="Arial Narrow"/>
              </a:rPr>
              <a:t>y</a:t>
            </a:r>
            <a:r>
              <a:rPr sz="2000" i="1" spc="-5" dirty="0">
                <a:latin typeface="Arial Narrow"/>
                <a:cs typeface="Arial Narrow"/>
              </a:rPr>
              <a:t>me</a:t>
            </a:r>
            <a:r>
              <a:rPr sz="2000" i="1" dirty="0">
                <a:latin typeface="Arial Narrow"/>
                <a:cs typeface="Arial Narrow"/>
              </a:rPr>
              <a:t>,</a:t>
            </a:r>
            <a:r>
              <a:rPr sz="2000" i="1" spc="-15" dirty="0">
                <a:latin typeface="Arial Narrow"/>
                <a:cs typeface="Arial Narrow"/>
              </a:rPr>
              <a:t> </a:t>
            </a:r>
            <a:r>
              <a:rPr sz="2000" i="1" spc="-5" dirty="0">
                <a:latin typeface="Arial Narrow"/>
                <a:cs typeface="Arial Narrow"/>
              </a:rPr>
              <a:t>l</a:t>
            </a:r>
            <a:r>
              <a:rPr sz="2000" i="1" spc="-10" dirty="0">
                <a:latin typeface="Arial Narrow"/>
                <a:cs typeface="Arial Narrow"/>
              </a:rPr>
              <a:t>a</a:t>
            </a:r>
            <a:r>
              <a:rPr sz="2000" i="1" spc="-5" dirty="0">
                <a:latin typeface="Arial Narrow"/>
                <a:cs typeface="Arial Narrow"/>
              </a:rPr>
              <a:t>v</a:t>
            </a:r>
            <a:r>
              <a:rPr sz="2000" i="1" spc="-10" dirty="0">
                <a:latin typeface="Arial Narrow"/>
                <a:cs typeface="Arial Narrow"/>
              </a:rPr>
              <a:t>e</a:t>
            </a:r>
            <a:r>
              <a:rPr sz="2000" i="1" spc="-5" dirty="0">
                <a:latin typeface="Arial Narrow"/>
                <a:cs typeface="Arial Narrow"/>
              </a:rPr>
              <a:t>nder</a:t>
            </a:r>
            <a:r>
              <a:rPr sz="2000" i="1" dirty="0">
                <a:latin typeface="Arial Narrow"/>
                <a:cs typeface="Arial Narrow"/>
              </a:rPr>
              <a:t>, </a:t>
            </a:r>
            <a:r>
              <a:rPr sz="2000" i="1" spc="-5" dirty="0">
                <a:latin typeface="Arial Narrow"/>
                <a:cs typeface="Arial Narrow"/>
              </a:rPr>
              <a:t>p</a:t>
            </a:r>
            <a:r>
              <a:rPr sz="2000" i="1" spc="-10" dirty="0">
                <a:latin typeface="Arial Narrow"/>
                <a:cs typeface="Arial Narrow"/>
              </a:rPr>
              <a:t>a</a:t>
            </a:r>
            <a:r>
              <a:rPr sz="2000" i="1" dirty="0">
                <a:latin typeface="Arial Narrow"/>
                <a:cs typeface="Arial Narrow"/>
              </a:rPr>
              <a:t>rsl</a:t>
            </a:r>
            <a:r>
              <a:rPr sz="2000" i="1" spc="-10" dirty="0">
                <a:latin typeface="Arial Narrow"/>
                <a:cs typeface="Arial Narrow"/>
              </a:rPr>
              <a:t>e</a:t>
            </a:r>
            <a:r>
              <a:rPr sz="2000" i="1" spc="-5" dirty="0">
                <a:latin typeface="Arial Narrow"/>
                <a:cs typeface="Arial Narrow"/>
              </a:rPr>
              <a:t>y</a:t>
            </a:r>
            <a:r>
              <a:rPr sz="2000" i="1" dirty="0">
                <a:latin typeface="Arial Narrow"/>
                <a:cs typeface="Arial Narrow"/>
              </a:rPr>
              <a:t>, </a:t>
            </a:r>
            <a:r>
              <a:rPr sz="2000" i="1" spc="-5" dirty="0">
                <a:latin typeface="Arial Narrow"/>
                <a:cs typeface="Arial Narrow"/>
              </a:rPr>
              <a:t>ba</a:t>
            </a:r>
            <a:r>
              <a:rPr sz="2000" i="1" spc="-15" dirty="0">
                <a:latin typeface="Arial Narrow"/>
                <a:cs typeface="Arial Narrow"/>
              </a:rPr>
              <a:t>s</a:t>
            </a:r>
            <a:r>
              <a:rPr sz="2000" i="1" spc="-5" dirty="0">
                <a:latin typeface="Arial Narrow"/>
                <a:cs typeface="Arial Narrow"/>
              </a:rPr>
              <a:t>i</a:t>
            </a:r>
            <a:r>
              <a:rPr sz="2000" i="1" spc="-15" dirty="0">
                <a:latin typeface="Arial Narrow"/>
                <a:cs typeface="Arial Narrow"/>
              </a:rPr>
              <a:t>l</a:t>
            </a:r>
            <a:r>
              <a:rPr sz="2000" i="1" dirty="0">
                <a:latin typeface="Arial Narrow"/>
                <a:cs typeface="Arial Narrow"/>
              </a:rPr>
              <a:t>, </a:t>
            </a:r>
            <a:r>
              <a:rPr sz="2000" i="1" spc="-5" dirty="0">
                <a:latin typeface="Arial Narrow"/>
                <a:cs typeface="Arial Narrow"/>
              </a:rPr>
              <a:t>an</a:t>
            </a:r>
            <a:r>
              <a:rPr sz="2000" i="1" dirty="0">
                <a:latin typeface="Arial Narrow"/>
                <a:cs typeface="Arial Narrow"/>
              </a:rPr>
              <a:t>d</a:t>
            </a:r>
            <a:r>
              <a:rPr sz="2000" i="1" spc="-20" dirty="0">
                <a:latin typeface="Arial Narrow"/>
                <a:cs typeface="Arial Narrow"/>
              </a:rPr>
              <a:t> </a:t>
            </a:r>
            <a:r>
              <a:rPr sz="2000" i="1" dirty="0">
                <a:latin typeface="Arial Narrow"/>
                <a:cs typeface="Arial Narrow"/>
              </a:rPr>
              <a:t>rosem</a:t>
            </a:r>
            <a:r>
              <a:rPr sz="2000" i="1" spc="-10" dirty="0">
                <a:latin typeface="Arial Narrow"/>
                <a:cs typeface="Arial Narrow"/>
              </a:rPr>
              <a:t>a</a:t>
            </a:r>
            <a:r>
              <a:rPr sz="2000" i="1" dirty="0">
                <a:latin typeface="Arial Narrow"/>
                <a:cs typeface="Arial Narrow"/>
              </a:rPr>
              <a:t>ry</a:t>
            </a:r>
          </a:p>
          <a:p>
            <a:pPr marL="299085" indent="-286385">
              <a:lnSpc>
                <a:spcPct val="100000"/>
              </a:lnSpc>
              <a:spcBef>
                <a:spcPts val="1680"/>
              </a:spcBef>
              <a:buClr>
                <a:srgbClr val="8085C1"/>
              </a:buClr>
              <a:buFont typeface="Wingdings"/>
              <a:buChar char=""/>
              <a:tabLst>
                <a:tab pos="299720" algn="l"/>
              </a:tabLst>
            </a:pPr>
            <a:r>
              <a:rPr sz="2400" b="1" spc="-5" dirty="0">
                <a:latin typeface="Arial Narrow"/>
                <a:cs typeface="Arial Narrow"/>
              </a:rPr>
              <a:t>Medic</a:t>
            </a:r>
            <a:r>
              <a:rPr sz="2400" b="1" spc="5" dirty="0">
                <a:latin typeface="Arial Narrow"/>
                <a:cs typeface="Arial Narrow"/>
              </a:rPr>
              <a:t>i</a:t>
            </a:r>
            <a:r>
              <a:rPr sz="2400" b="1" dirty="0">
                <a:latin typeface="Arial Narrow"/>
                <a:cs typeface="Arial Narrow"/>
              </a:rPr>
              <a:t>nal</a:t>
            </a:r>
            <a:endParaRPr sz="2400" dirty="0">
              <a:latin typeface="Arial Narrow"/>
              <a:cs typeface="Arial Narrow"/>
            </a:endParaRPr>
          </a:p>
          <a:p>
            <a:pPr marL="756285" lvl="1" indent="-286385">
              <a:lnSpc>
                <a:spcPts val="2340"/>
              </a:lnSpc>
              <a:spcBef>
                <a:spcPts val="725"/>
              </a:spcBef>
              <a:buClr>
                <a:srgbClr val="8085C1"/>
              </a:buClr>
              <a:buFont typeface="Arial"/>
              <a:buChar char="–"/>
              <a:tabLst>
                <a:tab pos="756920" algn="l"/>
              </a:tabLst>
            </a:pPr>
            <a:r>
              <a:rPr sz="2000" dirty="0">
                <a:latin typeface="Arial Narrow"/>
                <a:cs typeface="Arial Narrow"/>
              </a:rPr>
              <a:t>Used</a:t>
            </a:r>
            <a:r>
              <a:rPr sz="2000" spc="-10" dirty="0">
                <a:latin typeface="Arial Narrow"/>
                <a:cs typeface="Arial Narrow"/>
              </a:rPr>
              <a:t>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prev</a:t>
            </a:r>
            <a:r>
              <a:rPr sz="2000" spc="-10" dirty="0">
                <a:latin typeface="Arial Narrow"/>
                <a:cs typeface="Arial Narrow"/>
              </a:rPr>
              <a:t>e</a:t>
            </a:r>
            <a:r>
              <a:rPr sz="2000" spc="-5" dirty="0">
                <a:latin typeface="Arial Narrow"/>
                <a:cs typeface="Arial Narrow"/>
              </a:rPr>
              <a:t>n</a:t>
            </a:r>
            <a:r>
              <a:rPr sz="2000" dirty="0">
                <a:latin typeface="Arial Narrow"/>
                <a:cs typeface="Arial Narrow"/>
              </a:rPr>
              <a:t>t </a:t>
            </a:r>
            <a:r>
              <a:rPr sz="2000" spc="-5" dirty="0">
                <a:latin typeface="Arial Narrow"/>
                <a:cs typeface="Arial Narrow"/>
              </a:rPr>
              <a:t>a</a:t>
            </a:r>
            <a:r>
              <a:rPr sz="2000" spc="-10" dirty="0">
                <a:latin typeface="Arial Narrow"/>
                <a:cs typeface="Arial Narrow"/>
              </a:rPr>
              <a:t>n</a:t>
            </a:r>
            <a:r>
              <a:rPr sz="2000" dirty="0">
                <a:latin typeface="Arial Narrow"/>
                <a:cs typeface="Arial Narrow"/>
              </a:rPr>
              <a:t>d </a:t>
            </a:r>
            <a:r>
              <a:rPr sz="2000" spc="-5" dirty="0">
                <a:latin typeface="Arial Narrow"/>
                <a:cs typeface="Arial Narrow"/>
              </a:rPr>
              <a:t>trea</a:t>
            </a:r>
            <a:r>
              <a:rPr sz="2000" dirty="0">
                <a:latin typeface="Arial Narrow"/>
                <a:cs typeface="Arial Narrow"/>
              </a:rPr>
              <a:t>t</a:t>
            </a:r>
            <a:r>
              <a:rPr sz="2000" spc="-30" dirty="0">
                <a:latin typeface="Arial Narrow"/>
                <a:cs typeface="Arial Narrow"/>
              </a:rPr>
              <a:t> </a:t>
            </a:r>
            <a:r>
              <a:rPr sz="2000" spc="-5" dirty="0">
                <a:latin typeface="Arial Narrow"/>
                <a:cs typeface="Arial Narrow"/>
              </a:rPr>
              <a:t>d</a:t>
            </a:r>
            <a:r>
              <a:rPr sz="2000" spc="-10" dirty="0">
                <a:latin typeface="Arial Narrow"/>
                <a:cs typeface="Arial Narrow"/>
              </a:rPr>
              <a:t>i</a:t>
            </a:r>
            <a:r>
              <a:rPr sz="2000" spc="-5" dirty="0">
                <a:latin typeface="Arial Narrow"/>
                <a:cs typeface="Arial Narrow"/>
              </a:rPr>
              <a:t>s</a:t>
            </a:r>
            <a:r>
              <a:rPr sz="2000" spc="-10" dirty="0">
                <a:latin typeface="Arial Narrow"/>
                <a:cs typeface="Arial Narrow"/>
              </a:rPr>
              <a:t>e</a:t>
            </a:r>
            <a:r>
              <a:rPr sz="2000" spc="-5" dirty="0">
                <a:latin typeface="Arial Narrow"/>
                <a:cs typeface="Arial Narrow"/>
              </a:rPr>
              <a:t>a</a:t>
            </a:r>
            <a:r>
              <a:rPr sz="2000" spc="-10" dirty="0">
                <a:latin typeface="Arial Narrow"/>
                <a:cs typeface="Arial Narrow"/>
              </a:rPr>
              <a:t>s</a:t>
            </a:r>
            <a:r>
              <a:rPr sz="2000" spc="-5" dirty="0">
                <a:latin typeface="Arial Narrow"/>
                <a:cs typeface="Arial Narrow"/>
              </a:rPr>
              <a:t>e</a:t>
            </a:r>
            <a:r>
              <a:rPr sz="2000" dirty="0">
                <a:latin typeface="Arial Narrow"/>
                <a:cs typeface="Arial Narrow"/>
              </a:rPr>
              <a:t>s</a:t>
            </a:r>
            <a:r>
              <a:rPr sz="2000" spc="10" dirty="0">
                <a:latin typeface="Arial Narrow"/>
                <a:cs typeface="Arial Narrow"/>
              </a:rPr>
              <a:t> </a:t>
            </a:r>
            <a:r>
              <a:rPr lang="en-US" sz="2000" spc="-5" dirty="0">
                <a:latin typeface="Arial Narrow"/>
                <a:cs typeface="Arial Narrow"/>
              </a:rPr>
              <a:t>&amp;</a:t>
            </a:r>
            <a:r>
              <a:rPr sz="2000" spc="-5" dirty="0">
                <a:latin typeface="Arial Narrow"/>
                <a:cs typeface="Arial Narrow"/>
              </a:rPr>
              <a:t> a</a:t>
            </a:r>
            <a:r>
              <a:rPr sz="2000" spc="-10" dirty="0">
                <a:latin typeface="Arial Narrow"/>
                <a:cs typeface="Arial Narrow"/>
              </a:rPr>
              <a:t>i</a:t>
            </a:r>
            <a:r>
              <a:rPr sz="2000" spc="-5" dirty="0">
                <a:latin typeface="Arial Narrow"/>
                <a:cs typeface="Arial Narrow"/>
              </a:rPr>
              <a:t>lm</a:t>
            </a:r>
            <a:r>
              <a:rPr sz="2000" spc="-10" dirty="0">
                <a:latin typeface="Arial Narrow"/>
                <a:cs typeface="Arial Narrow"/>
              </a:rPr>
              <a:t>e</a:t>
            </a:r>
            <a:r>
              <a:rPr sz="2000" spc="-5" dirty="0">
                <a:latin typeface="Arial Narrow"/>
                <a:cs typeface="Arial Narrow"/>
              </a:rPr>
              <a:t>nt</a:t>
            </a:r>
            <a:r>
              <a:rPr sz="2000" dirty="0">
                <a:latin typeface="Arial Narrow"/>
                <a:cs typeface="Arial Narrow"/>
              </a:rPr>
              <a:t>s</a:t>
            </a:r>
            <a:r>
              <a:rPr sz="2000" spc="-10" dirty="0">
                <a:latin typeface="Arial Narrow"/>
                <a:cs typeface="Arial Narrow"/>
              </a:rPr>
              <a:t> </a:t>
            </a:r>
            <a:r>
              <a:rPr sz="2000" spc="-5" dirty="0">
                <a:latin typeface="Arial Narrow"/>
                <a:cs typeface="Arial Narrow"/>
              </a:rPr>
              <a:t>o</a:t>
            </a:r>
            <a:r>
              <a:rPr sz="2000" dirty="0">
                <a:latin typeface="Arial Narrow"/>
                <a:cs typeface="Arial Narrow"/>
              </a:rPr>
              <a:t>r</a:t>
            </a:r>
            <a:r>
              <a:rPr sz="2000" spc="-10" dirty="0">
                <a:latin typeface="Arial Narrow"/>
                <a:cs typeface="Arial Narrow"/>
              </a:rPr>
              <a:t> </a:t>
            </a:r>
            <a:r>
              <a:rPr sz="2000" spc="-5" dirty="0">
                <a:latin typeface="Arial Narrow"/>
                <a:cs typeface="Arial Narrow"/>
              </a:rPr>
              <a:t>t</a:t>
            </a:r>
            <a:r>
              <a:rPr sz="2000" dirty="0">
                <a:latin typeface="Arial Narrow"/>
                <a:cs typeface="Arial Narrow"/>
              </a:rPr>
              <a:t>o</a:t>
            </a:r>
            <a:r>
              <a:rPr sz="2000" spc="-20" dirty="0">
                <a:latin typeface="Arial Narrow"/>
                <a:cs typeface="Arial Narrow"/>
              </a:rPr>
              <a:t> </a:t>
            </a:r>
            <a:r>
              <a:rPr sz="2000" spc="-5" dirty="0">
                <a:latin typeface="Arial Narrow"/>
                <a:cs typeface="Arial Narrow"/>
              </a:rPr>
              <a:t>promot</a:t>
            </a:r>
            <a:r>
              <a:rPr sz="2000" dirty="0">
                <a:latin typeface="Arial Narrow"/>
                <a:cs typeface="Arial Narrow"/>
              </a:rPr>
              <a:t>e</a:t>
            </a:r>
            <a:r>
              <a:rPr sz="2000" spc="-15" dirty="0">
                <a:latin typeface="Arial Narrow"/>
                <a:cs typeface="Arial Narrow"/>
              </a:rPr>
              <a:t> </a:t>
            </a:r>
            <a:r>
              <a:rPr sz="2000" spc="-5" dirty="0">
                <a:latin typeface="Arial Narrow"/>
                <a:cs typeface="Arial Narrow"/>
              </a:rPr>
              <a:t>hea</a:t>
            </a:r>
            <a:r>
              <a:rPr sz="2000" spc="-15" dirty="0">
                <a:latin typeface="Arial Narrow"/>
                <a:cs typeface="Arial Narrow"/>
              </a:rPr>
              <a:t>l</a:t>
            </a:r>
            <a:r>
              <a:rPr sz="2000" spc="-5" dirty="0">
                <a:latin typeface="Arial Narrow"/>
                <a:cs typeface="Arial Narrow"/>
              </a:rPr>
              <a:t>t</a:t>
            </a:r>
            <a:r>
              <a:rPr sz="2000" dirty="0">
                <a:latin typeface="Arial Narrow"/>
                <a:cs typeface="Arial Narrow"/>
              </a:rPr>
              <a:t>h</a:t>
            </a:r>
            <a:r>
              <a:rPr sz="2000" spc="-20" dirty="0">
                <a:latin typeface="Arial Narrow"/>
                <a:cs typeface="Arial Narrow"/>
              </a:rPr>
              <a:t> </a:t>
            </a:r>
            <a:r>
              <a:rPr sz="2000" spc="-5" dirty="0">
                <a:latin typeface="Arial Narrow"/>
                <a:cs typeface="Arial Narrow"/>
              </a:rPr>
              <a:t>and</a:t>
            </a:r>
            <a:endParaRPr sz="2000" dirty="0">
              <a:latin typeface="Arial Narrow"/>
              <a:cs typeface="Arial Narrow"/>
            </a:endParaRPr>
          </a:p>
          <a:p>
            <a:pPr marL="756285">
              <a:lnSpc>
                <a:spcPts val="2340"/>
              </a:lnSpc>
            </a:pPr>
            <a:r>
              <a:rPr lang="en-US" sz="2000" spc="-5" dirty="0">
                <a:latin typeface="Arial Narrow"/>
                <a:cs typeface="Arial Narrow"/>
              </a:rPr>
              <a:t>H</a:t>
            </a:r>
            <a:r>
              <a:rPr sz="2000" spc="-5" dirty="0">
                <a:latin typeface="Arial Narrow"/>
                <a:cs typeface="Arial Narrow"/>
              </a:rPr>
              <a:t>e</a:t>
            </a:r>
            <a:r>
              <a:rPr sz="2000" spc="-10" dirty="0">
                <a:latin typeface="Arial Narrow"/>
                <a:cs typeface="Arial Narrow"/>
              </a:rPr>
              <a:t>a</a:t>
            </a:r>
            <a:r>
              <a:rPr sz="2000" spc="-5" dirty="0">
                <a:latin typeface="Arial Narrow"/>
                <a:cs typeface="Arial Narrow"/>
              </a:rPr>
              <a:t>l</a:t>
            </a:r>
            <a:r>
              <a:rPr sz="2000" spc="-15" dirty="0">
                <a:latin typeface="Arial Narrow"/>
                <a:cs typeface="Arial Narrow"/>
              </a:rPr>
              <a:t>i</a:t>
            </a:r>
            <a:r>
              <a:rPr sz="2000" spc="-5" dirty="0">
                <a:latin typeface="Arial Narrow"/>
                <a:cs typeface="Arial Narrow"/>
              </a:rPr>
              <a:t>n</a:t>
            </a:r>
            <a:r>
              <a:rPr lang="en-US" sz="2000" spc="-5" dirty="0">
                <a:latin typeface="Arial Narrow"/>
                <a:cs typeface="Arial Narrow"/>
              </a:rPr>
              <a:t>g</a:t>
            </a:r>
          </a:p>
          <a:p>
            <a:pPr marL="756285" lvl="1" indent="-286385">
              <a:lnSpc>
                <a:spcPts val="2340"/>
              </a:lnSpc>
              <a:spcBef>
                <a:spcPts val="725"/>
              </a:spcBef>
              <a:buClr>
                <a:srgbClr val="8085C1"/>
              </a:buClr>
              <a:buFont typeface="Arial"/>
              <a:buChar char="–"/>
              <a:tabLst>
                <a:tab pos="756920" algn="l"/>
              </a:tabLst>
            </a:pPr>
            <a:r>
              <a:rPr lang="en-US" sz="2000" dirty="0">
                <a:latin typeface="Arial Narrow"/>
                <a:cs typeface="Arial Narrow"/>
              </a:rPr>
              <a:t>May be added to food or used as a tincture, pill/capsule, tea, infusion, or extract</a:t>
            </a:r>
          </a:p>
          <a:p>
            <a:pPr marL="756285" lvl="1" indent="-286385">
              <a:lnSpc>
                <a:spcPct val="100000"/>
              </a:lnSpc>
              <a:spcBef>
                <a:spcPts val="720"/>
              </a:spcBef>
              <a:buClr>
                <a:srgbClr val="8085C1"/>
              </a:buClr>
              <a:buFont typeface="Arial"/>
              <a:buChar char="–"/>
              <a:tabLst>
                <a:tab pos="756920" algn="l"/>
              </a:tabLst>
            </a:pPr>
            <a:r>
              <a:rPr sz="2000" i="1" dirty="0">
                <a:latin typeface="Arial Narrow"/>
                <a:cs typeface="Arial Narrow"/>
              </a:rPr>
              <a:t>E</a:t>
            </a:r>
            <a:r>
              <a:rPr sz="2000" i="1" spc="-10" dirty="0">
                <a:latin typeface="Arial Narrow"/>
                <a:cs typeface="Arial Narrow"/>
              </a:rPr>
              <a:t>x</a:t>
            </a:r>
            <a:r>
              <a:rPr sz="2000" i="1" dirty="0">
                <a:latin typeface="Arial Narrow"/>
                <a:cs typeface="Arial Narrow"/>
              </a:rPr>
              <a:t>amp</a:t>
            </a:r>
            <a:r>
              <a:rPr sz="2000" i="1" spc="-10" dirty="0">
                <a:latin typeface="Arial Narrow"/>
                <a:cs typeface="Arial Narrow"/>
              </a:rPr>
              <a:t>l</a:t>
            </a:r>
            <a:r>
              <a:rPr sz="2000" i="1" dirty="0">
                <a:latin typeface="Arial Narrow"/>
                <a:cs typeface="Arial Narrow"/>
              </a:rPr>
              <a:t>e</a:t>
            </a:r>
            <a:r>
              <a:rPr sz="2000" i="1" spc="-10" dirty="0">
                <a:latin typeface="Arial Narrow"/>
                <a:cs typeface="Arial Narrow"/>
              </a:rPr>
              <a:t>s</a:t>
            </a:r>
            <a:r>
              <a:rPr sz="2000" i="1" dirty="0">
                <a:latin typeface="Arial Narrow"/>
                <a:cs typeface="Arial Narrow"/>
              </a:rPr>
              <a:t>: </a:t>
            </a:r>
            <a:r>
              <a:rPr sz="2000" i="1" spc="5" dirty="0">
                <a:latin typeface="Arial Narrow"/>
                <a:cs typeface="Arial Narrow"/>
              </a:rPr>
              <a:t> </a:t>
            </a:r>
            <a:r>
              <a:rPr sz="2000" i="1" dirty="0">
                <a:latin typeface="Arial Narrow"/>
                <a:cs typeface="Arial Narrow"/>
              </a:rPr>
              <a:t>S</a:t>
            </a:r>
            <a:r>
              <a:rPr sz="2000" i="1" spc="-10" dirty="0">
                <a:latin typeface="Arial Narrow"/>
                <a:cs typeface="Arial Narrow"/>
              </a:rPr>
              <a:t>t</a:t>
            </a:r>
            <a:r>
              <a:rPr sz="2000" i="1" dirty="0">
                <a:latin typeface="Arial Narrow"/>
                <a:cs typeface="Arial Narrow"/>
              </a:rPr>
              <a:t>.</a:t>
            </a:r>
            <a:r>
              <a:rPr sz="2000" i="1" spc="-15" dirty="0">
                <a:latin typeface="Arial Narrow"/>
                <a:cs typeface="Arial Narrow"/>
              </a:rPr>
              <a:t> </a:t>
            </a:r>
            <a:r>
              <a:rPr sz="2000" i="1" dirty="0">
                <a:latin typeface="Arial Narrow"/>
                <a:cs typeface="Arial Narrow"/>
              </a:rPr>
              <a:t>J</a:t>
            </a:r>
            <a:r>
              <a:rPr sz="2000" i="1" spc="-10" dirty="0">
                <a:latin typeface="Arial Narrow"/>
                <a:cs typeface="Arial Narrow"/>
              </a:rPr>
              <a:t>o</a:t>
            </a:r>
            <a:r>
              <a:rPr sz="2000" i="1" dirty="0">
                <a:latin typeface="Arial Narrow"/>
                <a:cs typeface="Arial Narrow"/>
              </a:rPr>
              <a:t>hn</a:t>
            </a:r>
            <a:r>
              <a:rPr sz="2000" i="1" spc="-10" dirty="0">
                <a:latin typeface="Arial Narrow"/>
                <a:cs typeface="Arial Narrow"/>
              </a:rPr>
              <a:t>’</a:t>
            </a:r>
            <a:r>
              <a:rPr sz="2000" i="1" dirty="0">
                <a:latin typeface="Arial Narrow"/>
                <a:cs typeface="Arial Narrow"/>
              </a:rPr>
              <a:t>s</a:t>
            </a:r>
            <a:r>
              <a:rPr sz="2000" i="1" spc="10" dirty="0">
                <a:latin typeface="Arial Narrow"/>
                <a:cs typeface="Arial Narrow"/>
              </a:rPr>
              <a:t> </a:t>
            </a:r>
            <a:r>
              <a:rPr sz="2000" i="1" dirty="0">
                <a:latin typeface="Arial Narrow"/>
                <a:cs typeface="Arial Narrow"/>
              </a:rPr>
              <a:t>wort,</a:t>
            </a:r>
            <a:r>
              <a:rPr sz="2000" i="1" spc="-25" dirty="0">
                <a:latin typeface="Arial Narrow"/>
                <a:cs typeface="Arial Narrow"/>
              </a:rPr>
              <a:t> </a:t>
            </a:r>
            <a:r>
              <a:rPr sz="2000" i="1" spc="-5" dirty="0">
                <a:latin typeface="Arial Narrow"/>
                <a:cs typeface="Arial Narrow"/>
              </a:rPr>
              <a:t>e</a:t>
            </a:r>
            <a:r>
              <a:rPr sz="2000" i="1" spc="-10" dirty="0">
                <a:latin typeface="Arial Narrow"/>
                <a:cs typeface="Arial Narrow"/>
              </a:rPr>
              <a:t>c</a:t>
            </a:r>
            <a:r>
              <a:rPr sz="2000" i="1" spc="-5" dirty="0">
                <a:latin typeface="Arial Narrow"/>
                <a:cs typeface="Arial Narrow"/>
              </a:rPr>
              <a:t>h</a:t>
            </a:r>
            <a:r>
              <a:rPr sz="2000" i="1" spc="-10" dirty="0">
                <a:latin typeface="Arial Narrow"/>
                <a:cs typeface="Arial Narrow"/>
              </a:rPr>
              <a:t>i</a:t>
            </a:r>
            <a:r>
              <a:rPr sz="2000" i="1" spc="-5" dirty="0">
                <a:latin typeface="Arial Narrow"/>
                <a:cs typeface="Arial Narrow"/>
              </a:rPr>
              <a:t>na</a:t>
            </a:r>
            <a:r>
              <a:rPr sz="2000" i="1" spc="-15" dirty="0">
                <a:latin typeface="Arial Narrow"/>
                <a:cs typeface="Arial Narrow"/>
              </a:rPr>
              <a:t>c</a:t>
            </a:r>
            <a:r>
              <a:rPr sz="2000" i="1" spc="-5" dirty="0">
                <a:latin typeface="Arial Narrow"/>
                <a:cs typeface="Arial Narrow"/>
              </a:rPr>
              <a:t>ea</a:t>
            </a:r>
            <a:r>
              <a:rPr sz="2000" i="1" dirty="0">
                <a:latin typeface="Arial Narrow"/>
                <a:cs typeface="Arial Narrow"/>
              </a:rPr>
              <a:t>,</a:t>
            </a:r>
            <a:r>
              <a:rPr lang="en-US" sz="2000" i="1" dirty="0">
                <a:latin typeface="Arial Narrow"/>
                <a:cs typeface="Arial Narrow"/>
              </a:rPr>
              <a:t> comfrey, calendula</a:t>
            </a:r>
            <a:endParaRPr sz="2000" i="1" dirty="0">
              <a:latin typeface="Arial Narrow"/>
              <a:cs typeface="Arial Narrow"/>
            </a:endParaRPr>
          </a:p>
          <a:p>
            <a:pPr>
              <a:lnSpc>
                <a:spcPct val="100000"/>
              </a:lnSpc>
              <a:spcBef>
                <a:spcPts val="50"/>
              </a:spcBef>
            </a:pPr>
            <a:endParaRPr sz="1600" dirty="0">
              <a:latin typeface="Times New Roman"/>
              <a:cs typeface="Times New Roman"/>
            </a:endParaRPr>
          </a:p>
          <a:p>
            <a:pPr marL="515620" marR="5080" indent="-279400" algn="ctr">
              <a:lnSpc>
                <a:spcPts val="2740"/>
              </a:lnSpc>
              <a:buClr>
                <a:srgbClr val="8085C1"/>
              </a:buClr>
              <a:buFont typeface="Wingdings"/>
              <a:buChar char=""/>
              <a:tabLst>
                <a:tab pos="523875" algn="l"/>
              </a:tabLst>
            </a:pPr>
            <a:r>
              <a:rPr sz="2400" b="1" i="1" spc="-15" dirty="0">
                <a:latin typeface="Arial Narrow"/>
                <a:cs typeface="Arial Narrow"/>
              </a:rPr>
              <a:t>Pro</a:t>
            </a:r>
            <a:r>
              <a:rPr sz="2400" b="1" i="1" spc="-25" dirty="0">
                <a:latin typeface="Arial Narrow"/>
                <a:cs typeface="Arial Narrow"/>
              </a:rPr>
              <a:t>o</a:t>
            </a:r>
            <a:r>
              <a:rPr sz="2400" b="1" i="1" spc="-10" dirty="0">
                <a:latin typeface="Arial Narrow"/>
                <a:cs typeface="Arial Narrow"/>
              </a:rPr>
              <a:t>f</a:t>
            </a:r>
            <a:r>
              <a:rPr sz="2400" b="1" i="1" spc="-5" dirty="0">
                <a:latin typeface="Arial Narrow"/>
                <a:cs typeface="Arial Narrow"/>
              </a:rPr>
              <a:t> </a:t>
            </a:r>
            <a:r>
              <a:rPr sz="2400" b="1" i="1" spc="-10" dirty="0">
                <a:latin typeface="Arial Narrow"/>
                <a:cs typeface="Arial Narrow"/>
              </a:rPr>
              <a:t>of</a:t>
            </a:r>
            <a:r>
              <a:rPr sz="2400" b="1" i="1" spc="-5" dirty="0">
                <a:latin typeface="Arial Narrow"/>
                <a:cs typeface="Arial Narrow"/>
              </a:rPr>
              <a:t> </a:t>
            </a:r>
            <a:r>
              <a:rPr sz="2400" b="1" i="1" spc="-15" dirty="0">
                <a:latin typeface="Arial Narrow"/>
                <a:cs typeface="Arial Narrow"/>
              </a:rPr>
              <a:t>ef</a:t>
            </a:r>
            <a:r>
              <a:rPr sz="2400" b="1" i="1" spc="-5" dirty="0">
                <a:latin typeface="Arial Narrow"/>
                <a:cs typeface="Arial Narrow"/>
              </a:rPr>
              <a:t>fectivene</a:t>
            </a:r>
            <a:r>
              <a:rPr sz="2400" b="1" i="1" spc="-10" dirty="0">
                <a:latin typeface="Arial Narrow"/>
                <a:cs typeface="Arial Narrow"/>
              </a:rPr>
              <a:t>s</a:t>
            </a:r>
            <a:r>
              <a:rPr sz="2400" b="1" i="1" dirty="0">
                <a:latin typeface="Arial Narrow"/>
                <a:cs typeface="Arial Narrow"/>
              </a:rPr>
              <a:t>s</a:t>
            </a:r>
            <a:r>
              <a:rPr sz="2400" b="1" i="1" spc="30" dirty="0">
                <a:latin typeface="Arial Narrow"/>
                <a:cs typeface="Arial Narrow"/>
              </a:rPr>
              <a:t> </a:t>
            </a:r>
            <a:r>
              <a:rPr sz="2400" b="1" i="1" spc="-10" dirty="0">
                <a:latin typeface="Arial Narrow"/>
                <a:cs typeface="Arial Narrow"/>
              </a:rPr>
              <a:t>or</a:t>
            </a:r>
            <a:r>
              <a:rPr sz="2400" b="1" i="1" dirty="0">
                <a:latin typeface="Arial Narrow"/>
                <a:cs typeface="Arial Narrow"/>
              </a:rPr>
              <a:t> </a:t>
            </a:r>
            <a:r>
              <a:rPr sz="2400" b="1" i="1" spc="-5" dirty="0">
                <a:latin typeface="Arial Narrow"/>
                <a:cs typeface="Arial Narrow"/>
              </a:rPr>
              <a:t>safe</a:t>
            </a:r>
            <a:r>
              <a:rPr sz="2400" b="1" i="1" spc="5" dirty="0">
                <a:latin typeface="Arial Narrow"/>
                <a:cs typeface="Arial Narrow"/>
              </a:rPr>
              <a:t>t</a:t>
            </a:r>
            <a:r>
              <a:rPr sz="2400" b="1" i="1" dirty="0">
                <a:latin typeface="Arial Narrow"/>
                <a:cs typeface="Arial Narrow"/>
              </a:rPr>
              <a:t>y</a:t>
            </a:r>
            <a:r>
              <a:rPr sz="2400" b="1" i="1" spc="10" dirty="0">
                <a:latin typeface="Arial Narrow"/>
                <a:cs typeface="Arial Narrow"/>
              </a:rPr>
              <a:t> </a:t>
            </a:r>
            <a:r>
              <a:rPr sz="2400" b="1" i="1" spc="-10" dirty="0">
                <a:latin typeface="Arial Narrow"/>
                <a:cs typeface="Arial Narrow"/>
              </a:rPr>
              <a:t>for</a:t>
            </a:r>
            <a:r>
              <a:rPr sz="2400" b="1" i="1" spc="-15" dirty="0">
                <a:latin typeface="Arial Narrow"/>
                <a:cs typeface="Arial Narrow"/>
              </a:rPr>
              <a:t> </a:t>
            </a:r>
            <a:r>
              <a:rPr sz="2400" b="1" i="1" spc="-10" dirty="0">
                <a:latin typeface="Arial Narrow"/>
                <a:cs typeface="Arial Narrow"/>
              </a:rPr>
              <a:t>the</a:t>
            </a:r>
            <a:r>
              <a:rPr sz="2400" b="1" i="1" spc="-5" dirty="0">
                <a:latin typeface="Arial Narrow"/>
                <a:cs typeface="Arial Narrow"/>
              </a:rPr>
              <a:t> vas</a:t>
            </a:r>
            <a:r>
              <a:rPr sz="2400" b="1" i="1" dirty="0">
                <a:latin typeface="Arial Narrow"/>
                <a:cs typeface="Arial Narrow"/>
              </a:rPr>
              <a:t>t</a:t>
            </a:r>
            <a:r>
              <a:rPr sz="2400" b="1" i="1" spc="15" dirty="0">
                <a:latin typeface="Arial Narrow"/>
                <a:cs typeface="Arial Narrow"/>
              </a:rPr>
              <a:t> </a:t>
            </a:r>
            <a:r>
              <a:rPr sz="2400" b="1" i="1" spc="-15" dirty="0">
                <a:latin typeface="Arial Narrow"/>
                <a:cs typeface="Arial Narrow"/>
              </a:rPr>
              <a:t>major</a:t>
            </a:r>
            <a:r>
              <a:rPr sz="2400" b="1" i="1" spc="-5" dirty="0">
                <a:latin typeface="Arial Narrow"/>
                <a:cs typeface="Arial Narrow"/>
              </a:rPr>
              <a:t>i</a:t>
            </a:r>
            <a:r>
              <a:rPr sz="2400" b="1" i="1" dirty="0">
                <a:latin typeface="Arial Narrow"/>
                <a:cs typeface="Arial Narrow"/>
              </a:rPr>
              <a:t>ty</a:t>
            </a:r>
            <a:r>
              <a:rPr sz="2400" b="1" i="1" spc="-5" dirty="0">
                <a:latin typeface="Arial Narrow"/>
                <a:cs typeface="Arial Narrow"/>
              </a:rPr>
              <a:t> </a:t>
            </a:r>
            <a:r>
              <a:rPr sz="2400" b="1" i="1" spc="-10" dirty="0">
                <a:latin typeface="Arial Narrow"/>
                <a:cs typeface="Arial Narrow"/>
              </a:rPr>
              <a:t>of </a:t>
            </a:r>
            <a:r>
              <a:rPr sz="2400" b="1" i="1" spc="-15" dirty="0">
                <a:latin typeface="Arial Narrow"/>
                <a:cs typeface="Arial Narrow"/>
              </a:rPr>
              <a:t>herb</a:t>
            </a:r>
            <a:r>
              <a:rPr sz="2400" b="1" i="1" spc="-25" dirty="0">
                <a:latin typeface="Arial Narrow"/>
                <a:cs typeface="Arial Narrow"/>
              </a:rPr>
              <a:t>a</a:t>
            </a:r>
            <a:r>
              <a:rPr sz="2400" b="1" i="1" dirty="0">
                <a:latin typeface="Arial Narrow"/>
                <a:cs typeface="Arial Narrow"/>
              </a:rPr>
              <a:t>l medicine</a:t>
            </a:r>
            <a:r>
              <a:rPr lang="en-US" sz="2400" b="1" i="1" dirty="0">
                <a:latin typeface="Arial Narrow"/>
                <a:cs typeface="Arial Narrow"/>
              </a:rPr>
              <a:t>s</a:t>
            </a:r>
            <a:r>
              <a:rPr sz="2400" b="1" i="1" spc="10" dirty="0">
                <a:latin typeface="Arial Narrow"/>
                <a:cs typeface="Arial Narrow"/>
              </a:rPr>
              <a:t> </a:t>
            </a:r>
            <a:r>
              <a:rPr sz="2400" b="1" i="1" dirty="0">
                <a:latin typeface="Arial Narrow"/>
                <a:cs typeface="Arial Narrow"/>
              </a:rPr>
              <a:t>has</a:t>
            </a:r>
            <a:r>
              <a:rPr sz="2400" b="1" i="1" spc="15" dirty="0">
                <a:latin typeface="Arial Narrow"/>
                <a:cs typeface="Arial Narrow"/>
              </a:rPr>
              <a:t> </a:t>
            </a:r>
            <a:r>
              <a:rPr sz="2400" b="1" i="1" spc="-15" dirty="0">
                <a:latin typeface="Arial Narrow"/>
                <a:cs typeface="Arial Narrow"/>
              </a:rPr>
              <a:t>not</a:t>
            </a:r>
            <a:r>
              <a:rPr sz="2400" b="1" i="1" spc="-10" dirty="0">
                <a:latin typeface="Arial Narrow"/>
                <a:cs typeface="Arial Narrow"/>
              </a:rPr>
              <a:t> </a:t>
            </a:r>
            <a:r>
              <a:rPr sz="2400" b="1" i="1" dirty="0">
                <a:latin typeface="Arial Narrow"/>
                <a:cs typeface="Arial Narrow"/>
              </a:rPr>
              <a:t>be</a:t>
            </a:r>
            <a:r>
              <a:rPr sz="2400" b="1" i="1" spc="-10" dirty="0">
                <a:latin typeface="Arial Narrow"/>
                <a:cs typeface="Arial Narrow"/>
              </a:rPr>
              <a:t>e</a:t>
            </a:r>
            <a:r>
              <a:rPr sz="2400" b="1" i="1" spc="-15" dirty="0">
                <a:latin typeface="Arial Narrow"/>
                <a:cs typeface="Arial Narrow"/>
              </a:rPr>
              <a:t>n</a:t>
            </a:r>
            <a:r>
              <a:rPr sz="2400" b="1" i="1" spc="10" dirty="0">
                <a:latin typeface="Arial Narrow"/>
                <a:cs typeface="Arial Narrow"/>
              </a:rPr>
              <a:t> </a:t>
            </a:r>
            <a:r>
              <a:rPr sz="2400" b="1" i="1" spc="-10" dirty="0">
                <a:latin typeface="Arial Narrow"/>
                <a:cs typeface="Arial Narrow"/>
              </a:rPr>
              <a:t>ful</a:t>
            </a:r>
            <a:r>
              <a:rPr sz="2400" b="1" i="1" spc="-5" dirty="0">
                <a:latin typeface="Arial Narrow"/>
                <a:cs typeface="Arial Narrow"/>
              </a:rPr>
              <a:t>l</a:t>
            </a:r>
            <a:r>
              <a:rPr sz="2400" b="1" i="1" dirty="0">
                <a:latin typeface="Arial Narrow"/>
                <a:cs typeface="Arial Narrow"/>
              </a:rPr>
              <a:t>y </a:t>
            </a:r>
            <a:r>
              <a:rPr sz="2400" b="1" i="1" spc="-10" dirty="0">
                <a:latin typeface="Arial Narrow"/>
                <a:cs typeface="Arial Narrow"/>
              </a:rPr>
              <a:t>e</a:t>
            </a:r>
            <a:r>
              <a:rPr sz="2400" b="1" i="1" spc="-5" dirty="0">
                <a:latin typeface="Arial Narrow"/>
                <a:cs typeface="Arial Narrow"/>
              </a:rPr>
              <a:t>stabl</a:t>
            </a:r>
            <a:r>
              <a:rPr sz="2400" b="1" i="1" spc="5" dirty="0">
                <a:latin typeface="Arial Narrow"/>
                <a:cs typeface="Arial Narrow"/>
              </a:rPr>
              <a:t>i</a:t>
            </a:r>
            <a:r>
              <a:rPr sz="2400" b="1" i="1" spc="-5" dirty="0">
                <a:latin typeface="Arial Narrow"/>
                <a:cs typeface="Arial Narrow"/>
              </a:rPr>
              <a:t>she</a:t>
            </a:r>
            <a:r>
              <a:rPr sz="2400" b="1" i="1" dirty="0">
                <a:latin typeface="Arial Narrow"/>
                <a:cs typeface="Arial Narrow"/>
              </a:rPr>
              <a:t>d</a:t>
            </a:r>
            <a:r>
              <a:rPr sz="2400" b="1" i="1" spc="15" dirty="0">
                <a:latin typeface="Arial Narrow"/>
                <a:cs typeface="Arial Narrow"/>
              </a:rPr>
              <a:t> </a:t>
            </a:r>
            <a:r>
              <a:rPr sz="2400" b="1" i="1" spc="-15" dirty="0">
                <a:latin typeface="Arial Narrow"/>
                <a:cs typeface="Arial Narrow"/>
              </a:rPr>
              <a:t>through </a:t>
            </a:r>
            <a:r>
              <a:rPr sz="2400" b="1" i="1" spc="-5" dirty="0">
                <a:latin typeface="Arial Narrow"/>
                <a:cs typeface="Arial Narrow"/>
              </a:rPr>
              <a:t>a</a:t>
            </a:r>
            <a:r>
              <a:rPr sz="2400" b="1" i="1" dirty="0">
                <a:latin typeface="Arial Narrow"/>
                <a:cs typeface="Arial Narrow"/>
              </a:rPr>
              <a:t>n</a:t>
            </a:r>
            <a:r>
              <a:rPr sz="2400" b="1" i="1" spc="20" dirty="0">
                <a:latin typeface="Arial Narrow"/>
                <a:cs typeface="Arial Narrow"/>
              </a:rPr>
              <a:t> </a:t>
            </a:r>
            <a:endParaRPr lang="en-US" sz="2400" b="1" i="1" spc="20" dirty="0">
              <a:latin typeface="Arial Narrow"/>
              <a:cs typeface="Arial Narrow"/>
            </a:endParaRPr>
          </a:p>
          <a:p>
            <a:pPr marL="236220" marR="5080" algn="ctr">
              <a:lnSpc>
                <a:spcPts val="2740"/>
              </a:lnSpc>
              <a:buClr>
                <a:srgbClr val="8085C1"/>
              </a:buClr>
              <a:tabLst>
                <a:tab pos="523875" algn="l"/>
              </a:tabLst>
            </a:pPr>
            <a:r>
              <a:rPr lang="en-US" sz="2400" b="1" i="1" spc="20" dirty="0">
                <a:latin typeface="Arial Narrow"/>
                <a:cs typeface="Arial Narrow"/>
              </a:rPr>
              <a:t>	</a:t>
            </a:r>
            <a:r>
              <a:rPr sz="2400" b="1" i="1" spc="-5" dirty="0">
                <a:latin typeface="Arial Narrow"/>
                <a:cs typeface="Arial Narrow"/>
              </a:rPr>
              <a:t>evide</a:t>
            </a:r>
            <a:r>
              <a:rPr sz="2400" b="1" i="1" spc="-10" dirty="0">
                <a:latin typeface="Arial Narrow"/>
                <a:cs typeface="Arial Narrow"/>
              </a:rPr>
              <a:t>n</a:t>
            </a:r>
            <a:r>
              <a:rPr sz="2400" b="1" i="1" spc="-5" dirty="0">
                <a:latin typeface="Arial Narrow"/>
                <a:cs typeface="Arial Narrow"/>
              </a:rPr>
              <a:t>ce</a:t>
            </a:r>
            <a:r>
              <a:rPr sz="2400" b="1" i="1" spc="-10" dirty="0">
                <a:latin typeface="Arial Narrow"/>
                <a:cs typeface="Arial Narrow"/>
              </a:rPr>
              <a:t>-</a:t>
            </a:r>
            <a:r>
              <a:rPr sz="2400" b="1" i="1" dirty="0">
                <a:latin typeface="Arial Narrow"/>
                <a:cs typeface="Arial Narrow"/>
              </a:rPr>
              <a:t>ba</a:t>
            </a:r>
            <a:r>
              <a:rPr sz="2400" b="1" i="1" spc="-10" dirty="0">
                <a:latin typeface="Arial Narrow"/>
                <a:cs typeface="Arial Narrow"/>
              </a:rPr>
              <a:t>s</a:t>
            </a:r>
            <a:r>
              <a:rPr sz="2400" b="1" i="1" spc="-5" dirty="0">
                <a:latin typeface="Arial Narrow"/>
                <a:cs typeface="Arial Narrow"/>
              </a:rPr>
              <a:t>e</a:t>
            </a:r>
            <a:r>
              <a:rPr sz="2400" b="1" i="1" dirty="0">
                <a:latin typeface="Arial Narrow"/>
                <a:cs typeface="Arial Narrow"/>
              </a:rPr>
              <a:t>d</a:t>
            </a:r>
            <a:r>
              <a:rPr sz="2400" b="1" i="1" spc="20" dirty="0">
                <a:latin typeface="Arial Narrow"/>
                <a:cs typeface="Arial Narrow"/>
              </a:rPr>
              <a:t> </a:t>
            </a:r>
            <a:r>
              <a:rPr sz="2400" b="1" i="1" spc="-20" dirty="0">
                <a:latin typeface="Arial Narrow"/>
                <a:cs typeface="Arial Narrow"/>
              </a:rPr>
              <a:t>appro</a:t>
            </a:r>
            <a:r>
              <a:rPr sz="2400" b="1" i="1" spc="-25" dirty="0">
                <a:latin typeface="Arial Narrow"/>
                <a:cs typeface="Arial Narrow"/>
              </a:rPr>
              <a:t>a</a:t>
            </a:r>
            <a:r>
              <a:rPr sz="2400" b="1" i="1" spc="-5" dirty="0">
                <a:latin typeface="Arial Narrow"/>
                <a:cs typeface="Arial Narrow"/>
              </a:rPr>
              <a:t>ch</a:t>
            </a:r>
            <a:r>
              <a:rPr sz="2400" dirty="0">
                <a:latin typeface="Arial Narrow"/>
                <a:cs typeface="Arial Narrow"/>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The</a:t>
            </a:r>
            <a:r>
              <a:rPr spc="-5" dirty="0"/>
              <a:t> </a:t>
            </a:r>
            <a:r>
              <a:rPr spc="-15" dirty="0"/>
              <a:t>regulation</a:t>
            </a:r>
            <a:r>
              <a:rPr spc="5" dirty="0"/>
              <a:t> </a:t>
            </a:r>
            <a:r>
              <a:rPr spc="-15" dirty="0"/>
              <a:t>of dietary</a:t>
            </a:r>
            <a:r>
              <a:rPr spc="-5" dirty="0"/>
              <a:t> </a:t>
            </a:r>
            <a:r>
              <a:rPr spc="-25" dirty="0"/>
              <a:t>su</a:t>
            </a:r>
            <a:r>
              <a:rPr spc="-15" dirty="0"/>
              <a:t>p</a:t>
            </a:r>
            <a:r>
              <a:rPr spc="-20" dirty="0"/>
              <a:t>plements</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76835">
              <a:lnSpc>
                <a:spcPct val="100000"/>
              </a:lnSpc>
            </a:pPr>
            <a:fld id="{81D60167-4931-47E6-BA6A-407CBD079E47}" type="slidenum">
              <a:rPr dirty="0">
                <a:solidFill>
                  <a:srgbClr val="414636"/>
                </a:solidFill>
              </a:rPr>
              <a:t>7</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535940" y="1600200"/>
            <a:ext cx="8001634" cy="4609467"/>
          </a:xfrm>
          <a:prstGeom prst="rect">
            <a:avLst/>
          </a:prstGeom>
        </p:spPr>
        <p:txBody>
          <a:bodyPr vert="horz" wrap="square" lIns="0" tIns="0" rIns="0" bIns="0" rtlCol="0">
            <a:spAutoFit/>
          </a:bodyPr>
          <a:lstStyle/>
          <a:p>
            <a:pPr marL="299085" marR="5080" indent="-286385">
              <a:lnSpc>
                <a:spcPct val="95000"/>
              </a:lnSpc>
              <a:buClr>
                <a:srgbClr val="8085C1"/>
              </a:buClr>
              <a:buFont typeface="Wingdings"/>
              <a:buChar char=""/>
              <a:tabLst>
                <a:tab pos="299720" algn="l"/>
              </a:tabLst>
            </a:pPr>
            <a:r>
              <a:rPr sz="2400" b="1" spc="-5" dirty="0">
                <a:latin typeface="Arial Narrow"/>
                <a:cs typeface="Arial Narrow"/>
              </a:rPr>
              <a:t>Th</a:t>
            </a:r>
            <a:r>
              <a:rPr sz="2400" b="1" dirty="0">
                <a:latin typeface="Arial Narrow"/>
                <a:cs typeface="Arial Narrow"/>
              </a:rPr>
              <a:t>e Dietary</a:t>
            </a:r>
            <a:r>
              <a:rPr sz="2400" b="1" spc="10" dirty="0">
                <a:latin typeface="Arial Narrow"/>
                <a:cs typeface="Arial Narrow"/>
              </a:rPr>
              <a:t> </a:t>
            </a:r>
            <a:r>
              <a:rPr sz="2400" b="1" dirty="0">
                <a:latin typeface="Arial Narrow"/>
                <a:cs typeface="Arial Narrow"/>
              </a:rPr>
              <a:t>S</a:t>
            </a:r>
            <a:r>
              <a:rPr sz="2400" b="1" spc="-10" dirty="0">
                <a:latin typeface="Arial Narrow"/>
                <a:cs typeface="Arial Narrow"/>
              </a:rPr>
              <a:t>u</a:t>
            </a:r>
            <a:r>
              <a:rPr sz="2400" b="1" dirty="0">
                <a:latin typeface="Arial Narrow"/>
                <a:cs typeface="Arial Narrow"/>
              </a:rPr>
              <a:t>pplem</a:t>
            </a:r>
            <a:r>
              <a:rPr sz="2400" b="1" spc="-15" dirty="0">
                <a:latin typeface="Arial Narrow"/>
                <a:cs typeface="Arial Narrow"/>
              </a:rPr>
              <a:t>e</a:t>
            </a:r>
            <a:r>
              <a:rPr sz="2400" b="1" dirty="0">
                <a:latin typeface="Arial Narrow"/>
                <a:cs typeface="Arial Narrow"/>
              </a:rPr>
              <a:t>nt He</a:t>
            </a:r>
            <a:r>
              <a:rPr sz="2400" b="1" spc="-15" dirty="0">
                <a:latin typeface="Arial Narrow"/>
                <a:cs typeface="Arial Narrow"/>
              </a:rPr>
              <a:t>a</a:t>
            </a:r>
            <a:r>
              <a:rPr sz="2400" b="1" dirty="0">
                <a:latin typeface="Arial Narrow"/>
                <a:cs typeface="Arial Narrow"/>
              </a:rPr>
              <a:t>l</a:t>
            </a:r>
            <a:r>
              <a:rPr sz="2400" b="1" spc="5" dirty="0">
                <a:latin typeface="Arial Narrow"/>
                <a:cs typeface="Arial Narrow"/>
              </a:rPr>
              <a:t>t</a:t>
            </a:r>
            <a:r>
              <a:rPr sz="2400" b="1" dirty="0">
                <a:latin typeface="Arial Narrow"/>
                <a:cs typeface="Arial Narrow"/>
              </a:rPr>
              <a:t>h</a:t>
            </a:r>
            <a:r>
              <a:rPr sz="2400" b="1" spc="10" dirty="0">
                <a:latin typeface="Arial Narrow"/>
                <a:cs typeface="Arial Narrow"/>
              </a:rPr>
              <a:t> </a:t>
            </a:r>
            <a:r>
              <a:rPr sz="2400" b="1" spc="-5" dirty="0">
                <a:latin typeface="Arial Narrow"/>
                <a:cs typeface="Arial Narrow"/>
              </a:rPr>
              <a:t>an</a:t>
            </a:r>
            <a:r>
              <a:rPr sz="2400" b="1" dirty="0">
                <a:latin typeface="Arial Narrow"/>
                <a:cs typeface="Arial Narrow"/>
              </a:rPr>
              <a:t>d</a:t>
            </a:r>
            <a:r>
              <a:rPr sz="2400" b="1" spc="-10" dirty="0">
                <a:latin typeface="Arial Narrow"/>
                <a:cs typeface="Arial Narrow"/>
              </a:rPr>
              <a:t> </a:t>
            </a:r>
            <a:r>
              <a:rPr sz="2400" b="1" dirty="0">
                <a:latin typeface="Arial Narrow"/>
                <a:cs typeface="Arial Narrow"/>
              </a:rPr>
              <a:t>Ed</a:t>
            </a:r>
            <a:r>
              <a:rPr sz="2400" b="1" spc="-10" dirty="0">
                <a:latin typeface="Arial Narrow"/>
                <a:cs typeface="Arial Narrow"/>
              </a:rPr>
              <a:t>u</a:t>
            </a:r>
            <a:r>
              <a:rPr sz="2400" b="1" spc="-5" dirty="0">
                <a:latin typeface="Arial Narrow"/>
                <a:cs typeface="Arial Narrow"/>
              </a:rPr>
              <a:t>catio</a:t>
            </a:r>
            <a:r>
              <a:rPr sz="2400" b="1" dirty="0">
                <a:latin typeface="Arial Narrow"/>
                <a:cs typeface="Arial Narrow"/>
              </a:rPr>
              <a:t>n</a:t>
            </a:r>
            <a:r>
              <a:rPr sz="2400" b="1" spc="5" dirty="0">
                <a:latin typeface="Arial Narrow"/>
                <a:cs typeface="Arial Narrow"/>
              </a:rPr>
              <a:t> </a:t>
            </a:r>
            <a:r>
              <a:rPr sz="2400" b="1" dirty="0">
                <a:latin typeface="Arial Narrow"/>
                <a:cs typeface="Arial Narrow"/>
              </a:rPr>
              <a:t>A</a:t>
            </a:r>
            <a:r>
              <a:rPr sz="2400" b="1" spc="-10" dirty="0">
                <a:latin typeface="Arial Narrow"/>
                <a:cs typeface="Arial Narrow"/>
              </a:rPr>
              <a:t>c</a:t>
            </a:r>
            <a:r>
              <a:rPr sz="2400" b="1" dirty="0">
                <a:latin typeface="Arial Narrow"/>
                <a:cs typeface="Arial Narrow"/>
              </a:rPr>
              <a:t>t</a:t>
            </a:r>
            <a:r>
              <a:rPr sz="2400" b="1" spc="5" dirty="0">
                <a:latin typeface="Arial Narrow"/>
                <a:cs typeface="Arial Narrow"/>
              </a:rPr>
              <a:t> </a:t>
            </a:r>
            <a:r>
              <a:rPr sz="2400" b="1" dirty="0">
                <a:latin typeface="Arial Narrow"/>
                <a:cs typeface="Arial Narrow"/>
              </a:rPr>
              <a:t>of</a:t>
            </a:r>
            <a:r>
              <a:rPr sz="2400" b="1" spc="15" dirty="0">
                <a:latin typeface="Arial Narrow"/>
                <a:cs typeface="Arial Narrow"/>
              </a:rPr>
              <a:t> </a:t>
            </a:r>
            <a:r>
              <a:rPr sz="2400" spc="-5" dirty="0">
                <a:latin typeface="Arial Narrow"/>
                <a:cs typeface="Arial Narrow"/>
              </a:rPr>
              <a:t>19</a:t>
            </a:r>
            <a:r>
              <a:rPr sz="2400" spc="-10" dirty="0">
                <a:latin typeface="Arial Narrow"/>
                <a:cs typeface="Arial Narrow"/>
              </a:rPr>
              <a:t>9</a:t>
            </a:r>
            <a:r>
              <a:rPr sz="2400" dirty="0">
                <a:latin typeface="Arial Narrow"/>
                <a:cs typeface="Arial Narrow"/>
              </a:rPr>
              <a:t>4</a:t>
            </a:r>
            <a:r>
              <a:rPr sz="2400" spc="30" dirty="0">
                <a:latin typeface="Arial Narrow"/>
                <a:cs typeface="Arial Narrow"/>
              </a:rPr>
              <a:t> </a:t>
            </a:r>
            <a:r>
              <a:rPr sz="2400" spc="-5" dirty="0">
                <a:latin typeface="Arial Narrow"/>
                <a:cs typeface="Arial Narrow"/>
              </a:rPr>
              <a:t>p</a:t>
            </a:r>
            <a:r>
              <a:rPr sz="2400" spc="-10" dirty="0">
                <a:latin typeface="Arial Narrow"/>
                <a:cs typeface="Arial Narrow"/>
              </a:rPr>
              <a:t>l</a:t>
            </a:r>
            <a:r>
              <a:rPr sz="2400" spc="-5" dirty="0">
                <a:latin typeface="Arial Narrow"/>
                <a:cs typeface="Arial Narrow"/>
              </a:rPr>
              <a:t>ac</a:t>
            </a:r>
            <a:r>
              <a:rPr sz="2400" spc="-10" dirty="0">
                <a:latin typeface="Arial Narrow"/>
                <a:cs typeface="Arial Narrow"/>
              </a:rPr>
              <a:t>e</a:t>
            </a:r>
            <a:r>
              <a:rPr sz="2400" dirty="0">
                <a:latin typeface="Arial Narrow"/>
                <a:cs typeface="Arial Narrow"/>
              </a:rPr>
              <a:t>s </a:t>
            </a:r>
            <a:r>
              <a:rPr sz="2400" spc="-5" dirty="0">
                <a:latin typeface="Arial Narrow"/>
                <a:cs typeface="Arial Narrow"/>
              </a:rPr>
              <a:t>d</a:t>
            </a:r>
            <a:r>
              <a:rPr sz="2400" spc="-10" dirty="0">
                <a:latin typeface="Arial Narrow"/>
                <a:cs typeface="Arial Narrow"/>
              </a:rPr>
              <a:t>i</a:t>
            </a:r>
            <a:r>
              <a:rPr sz="2400" spc="-5" dirty="0">
                <a:latin typeface="Arial Narrow"/>
                <a:cs typeface="Arial Narrow"/>
              </a:rPr>
              <a:t>etar</a:t>
            </a:r>
            <a:r>
              <a:rPr sz="2400" dirty="0">
                <a:latin typeface="Arial Narrow"/>
                <a:cs typeface="Arial Narrow"/>
              </a:rPr>
              <a:t>y</a:t>
            </a:r>
            <a:r>
              <a:rPr sz="2400" spc="30" dirty="0">
                <a:latin typeface="Arial Narrow"/>
                <a:cs typeface="Arial Narrow"/>
              </a:rPr>
              <a:t> </a:t>
            </a:r>
            <a:r>
              <a:rPr sz="2400" spc="-5" dirty="0">
                <a:latin typeface="Arial Narrow"/>
                <a:cs typeface="Arial Narrow"/>
              </a:rPr>
              <a:t>supp</a:t>
            </a:r>
            <a:r>
              <a:rPr sz="2400" spc="-15" dirty="0">
                <a:latin typeface="Arial Narrow"/>
                <a:cs typeface="Arial Narrow"/>
              </a:rPr>
              <a:t>l</a:t>
            </a:r>
            <a:r>
              <a:rPr sz="2400" spc="-5" dirty="0">
                <a:latin typeface="Arial Narrow"/>
                <a:cs typeface="Arial Narrow"/>
              </a:rPr>
              <a:t>ement</a:t>
            </a:r>
            <a:r>
              <a:rPr sz="2400" dirty="0">
                <a:latin typeface="Arial Narrow"/>
                <a:cs typeface="Arial Narrow"/>
              </a:rPr>
              <a:t>s</a:t>
            </a:r>
            <a:r>
              <a:rPr sz="2400" spc="50" dirty="0">
                <a:latin typeface="Arial Narrow"/>
                <a:cs typeface="Arial Narrow"/>
              </a:rPr>
              <a:t> </a:t>
            </a:r>
            <a:r>
              <a:rPr sz="2400" spc="-5" dirty="0">
                <a:latin typeface="Arial Narrow"/>
                <a:cs typeface="Arial Narrow"/>
              </a:rPr>
              <a:t>i</a:t>
            </a:r>
            <a:r>
              <a:rPr sz="2400" dirty="0">
                <a:latin typeface="Arial Narrow"/>
                <a:cs typeface="Arial Narrow"/>
              </a:rPr>
              <a:t>n</a:t>
            </a:r>
            <a:r>
              <a:rPr sz="2400" spc="5" dirty="0">
                <a:latin typeface="Arial Narrow"/>
                <a:cs typeface="Arial Narrow"/>
              </a:rPr>
              <a:t> </a:t>
            </a:r>
            <a:r>
              <a:rPr sz="2400" dirty="0">
                <a:latin typeface="Arial Narrow"/>
                <a:cs typeface="Arial Narrow"/>
              </a:rPr>
              <a:t>a</a:t>
            </a:r>
            <a:r>
              <a:rPr sz="2400" spc="-5" dirty="0">
                <a:latin typeface="Arial Narrow"/>
                <a:cs typeface="Arial Narrow"/>
              </a:rPr>
              <a:t> speci</a:t>
            </a:r>
            <a:r>
              <a:rPr sz="2400" spc="-10" dirty="0">
                <a:latin typeface="Arial Narrow"/>
                <a:cs typeface="Arial Narrow"/>
              </a:rPr>
              <a:t>a</a:t>
            </a:r>
            <a:r>
              <a:rPr sz="2400" dirty="0">
                <a:latin typeface="Arial Narrow"/>
                <a:cs typeface="Arial Narrow"/>
              </a:rPr>
              <a:t>l</a:t>
            </a:r>
            <a:r>
              <a:rPr sz="2400" spc="45" dirty="0">
                <a:latin typeface="Arial Narrow"/>
                <a:cs typeface="Arial Narrow"/>
              </a:rPr>
              <a:t> </a:t>
            </a:r>
            <a:r>
              <a:rPr sz="2400" spc="-5" dirty="0">
                <a:latin typeface="Arial Narrow"/>
                <a:cs typeface="Arial Narrow"/>
              </a:rPr>
              <a:t>categor</a:t>
            </a:r>
            <a:r>
              <a:rPr sz="2400" dirty="0">
                <a:latin typeface="Arial Narrow"/>
                <a:cs typeface="Arial Narrow"/>
              </a:rPr>
              <a:t>y</a:t>
            </a:r>
            <a:r>
              <a:rPr sz="2400" spc="30" dirty="0">
                <a:latin typeface="Arial Narrow"/>
                <a:cs typeface="Arial Narrow"/>
              </a:rPr>
              <a:t> </a:t>
            </a:r>
            <a:r>
              <a:rPr sz="2400" spc="-5" dirty="0">
                <a:latin typeface="Arial Narrow"/>
                <a:cs typeface="Arial Narrow"/>
              </a:rPr>
              <a:t>un</a:t>
            </a:r>
            <a:r>
              <a:rPr sz="2400" spc="-10" dirty="0">
                <a:latin typeface="Arial Narrow"/>
                <a:cs typeface="Arial Narrow"/>
              </a:rPr>
              <a:t>d</a:t>
            </a:r>
            <a:r>
              <a:rPr sz="2400" spc="-5" dirty="0">
                <a:latin typeface="Arial Narrow"/>
                <a:cs typeface="Arial Narrow"/>
              </a:rPr>
              <a:t>e</a:t>
            </a:r>
            <a:r>
              <a:rPr sz="2400" dirty="0">
                <a:latin typeface="Arial Narrow"/>
                <a:cs typeface="Arial Narrow"/>
              </a:rPr>
              <a:t>r</a:t>
            </a:r>
            <a:r>
              <a:rPr sz="2400" spc="15" dirty="0">
                <a:latin typeface="Arial Narrow"/>
                <a:cs typeface="Arial Narrow"/>
              </a:rPr>
              <a:t> </a:t>
            </a:r>
            <a:r>
              <a:rPr sz="2400" spc="-5" dirty="0">
                <a:latin typeface="Arial Narrow"/>
                <a:cs typeface="Arial Narrow"/>
              </a:rPr>
              <a:t>th</a:t>
            </a:r>
            <a:r>
              <a:rPr sz="2400" dirty="0">
                <a:latin typeface="Arial Narrow"/>
                <a:cs typeface="Arial Narrow"/>
              </a:rPr>
              <a:t>e</a:t>
            </a:r>
            <a:r>
              <a:rPr sz="2400" spc="10" dirty="0">
                <a:latin typeface="Arial Narrow"/>
                <a:cs typeface="Arial Narrow"/>
              </a:rPr>
              <a:t> </a:t>
            </a:r>
            <a:r>
              <a:rPr sz="2400" spc="-5" dirty="0">
                <a:latin typeface="Arial Narrow"/>
                <a:cs typeface="Arial Narrow"/>
              </a:rPr>
              <a:t>ge</a:t>
            </a:r>
            <a:r>
              <a:rPr sz="2400" spc="-10" dirty="0">
                <a:latin typeface="Arial Narrow"/>
                <a:cs typeface="Arial Narrow"/>
              </a:rPr>
              <a:t>n</a:t>
            </a:r>
            <a:r>
              <a:rPr sz="2400" spc="-5" dirty="0">
                <a:latin typeface="Arial Narrow"/>
                <a:cs typeface="Arial Narrow"/>
              </a:rPr>
              <a:t>era</a:t>
            </a:r>
            <a:r>
              <a:rPr sz="2400" dirty="0">
                <a:latin typeface="Arial Narrow"/>
                <a:cs typeface="Arial Narrow"/>
              </a:rPr>
              <a:t>l</a:t>
            </a:r>
            <a:r>
              <a:rPr sz="2400" spc="30" dirty="0">
                <a:latin typeface="Arial Narrow"/>
                <a:cs typeface="Arial Narrow"/>
              </a:rPr>
              <a:t> </a:t>
            </a:r>
            <a:r>
              <a:rPr sz="2400" spc="-5" dirty="0">
                <a:latin typeface="Arial Narrow"/>
                <a:cs typeface="Arial Narrow"/>
              </a:rPr>
              <a:t>umbrella o</a:t>
            </a:r>
            <a:r>
              <a:rPr sz="2400" dirty="0">
                <a:latin typeface="Arial Narrow"/>
                <a:cs typeface="Arial Narrow"/>
              </a:rPr>
              <a:t>f "foods,"</a:t>
            </a:r>
            <a:r>
              <a:rPr sz="2400" spc="35" dirty="0">
                <a:latin typeface="Arial Narrow"/>
                <a:cs typeface="Arial Narrow"/>
              </a:rPr>
              <a:t> </a:t>
            </a:r>
            <a:r>
              <a:rPr sz="2400" spc="-5" dirty="0">
                <a:latin typeface="Arial Narrow"/>
                <a:cs typeface="Arial Narrow"/>
              </a:rPr>
              <a:t>no</a:t>
            </a:r>
            <a:r>
              <a:rPr sz="2400" dirty="0">
                <a:latin typeface="Arial Narrow"/>
                <a:cs typeface="Arial Narrow"/>
              </a:rPr>
              <a:t>t</a:t>
            </a:r>
            <a:r>
              <a:rPr sz="2400" spc="10" dirty="0">
                <a:latin typeface="Arial Narrow"/>
                <a:cs typeface="Arial Narrow"/>
              </a:rPr>
              <a:t> </a:t>
            </a:r>
            <a:r>
              <a:rPr sz="2400" spc="-5" dirty="0">
                <a:latin typeface="Arial Narrow"/>
                <a:cs typeface="Arial Narrow"/>
              </a:rPr>
              <a:t>drugs</a:t>
            </a:r>
            <a:r>
              <a:rPr sz="2400" dirty="0">
                <a:latin typeface="Arial Narrow"/>
                <a:cs typeface="Arial Narrow"/>
              </a:rPr>
              <a:t>,</a:t>
            </a:r>
            <a:r>
              <a:rPr sz="2400" spc="15"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dirty="0">
                <a:latin typeface="Arial Narrow"/>
                <a:cs typeface="Arial Narrow"/>
              </a:rPr>
              <a:t>requires</a:t>
            </a:r>
            <a:r>
              <a:rPr sz="2400" spc="5" dirty="0">
                <a:latin typeface="Arial Narrow"/>
                <a:cs typeface="Arial Narrow"/>
              </a:rPr>
              <a:t> </a:t>
            </a:r>
            <a:r>
              <a:rPr sz="2400" spc="-5" dirty="0">
                <a:latin typeface="Arial Narrow"/>
                <a:cs typeface="Arial Narrow"/>
              </a:rPr>
              <a:t>tha</a:t>
            </a:r>
            <a:r>
              <a:rPr sz="2400" dirty="0">
                <a:latin typeface="Arial Narrow"/>
                <a:cs typeface="Arial Narrow"/>
              </a:rPr>
              <a:t>t</a:t>
            </a:r>
            <a:r>
              <a:rPr sz="2400" spc="15" dirty="0">
                <a:latin typeface="Arial Narrow"/>
                <a:cs typeface="Arial Narrow"/>
              </a:rPr>
              <a:t> </a:t>
            </a:r>
            <a:r>
              <a:rPr sz="2400" spc="-5" dirty="0">
                <a:latin typeface="Arial Narrow"/>
                <a:cs typeface="Arial Narrow"/>
              </a:rPr>
              <a:t>ever</a:t>
            </a:r>
            <a:r>
              <a:rPr sz="2400" dirty="0">
                <a:latin typeface="Arial Narrow"/>
                <a:cs typeface="Arial Narrow"/>
              </a:rPr>
              <a:t>y</a:t>
            </a:r>
            <a:r>
              <a:rPr sz="2400" spc="10" dirty="0">
                <a:latin typeface="Arial Narrow"/>
                <a:cs typeface="Arial Narrow"/>
              </a:rPr>
              <a:t> </a:t>
            </a:r>
            <a:r>
              <a:rPr sz="2400" spc="-5" dirty="0">
                <a:latin typeface="Arial Narrow"/>
                <a:cs typeface="Arial Narrow"/>
              </a:rPr>
              <a:t>supp</a:t>
            </a:r>
            <a:r>
              <a:rPr sz="2400" spc="-15" dirty="0">
                <a:latin typeface="Arial Narrow"/>
                <a:cs typeface="Arial Narrow"/>
              </a:rPr>
              <a:t>l</a:t>
            </a:r>
            <a:r>
              <a:rPr sz="2400" spc="-5" dirty="0">
                <a:latin typeface="Arial Narrow"/>
                <a:cs typeface="Arial Narrow"/>
              </a:rPr>
              <a:t>emen</a:t>
            </a:r>
            <a:r>
              <a:rPr sz="2400" dirty="0">
                <a:latin typeface="Arial Narrow"/>
                <a:cs typeface="Arial Narrow"/>
              </a:rPr>
              <a:t>t</a:t>
            </a:r>
            <a:r>
              <a:rPr sz="2400" spc="50" dirty="0">
                <a:latin typeface="Arial Narrow"/>
                <a:cs typeface="Arial Narrow"/>
              </a:rPr>
              <a:t> </a:t>
            </a:r>
            <a:r>
              <a:rPr sz="2400" spc="-5" dirty="0">
                <a:latin typeface="Arial Narrow"/>
                <a:cs typeface="Arial Narrow"/>
              </a:rPr>
              <a:t>b</a:t>
            </a:r>
            <a:r>
              <a:rPr sz="2400" dirty="0">
                <a:latin typeface="Arial Narrow"/>
                <a:cs typeface="Arial Narrow"/>
              </a:rPr>
              <a:t>e</a:t>
            </a:r>
            <a:r>
              <a:rPr sz="2400" spc="5" dirty="0">
                <a:latin typeface="Arial Narrow"/>
                <a:cs typeface="Arial Narrow"/>
              </a:rPr>
              <a:t> </a:t>
            </a:r>
            <a:r>
              <a:rPr sz="2400" spc="-5" dirty="0">
                <a:latin typeface="Arial Narrow"/>
                <a:cs typeface="Arial Narrow"/>
              </a:rPr>
              <a:t>l</a:t>
            </a:r>
            <a:r>
              <a:rPr sz="2400" spc="-10" dirty="0">
                <a:latin typeface="Arial Narrow"/>
                <a:cs typeface="Arial Narrow"/>
              </a:rPr>
              <a:t>a</a:t>
            </a:r>
            <a:r>
              <a:rPr sz="2400" spc="-5" dirty="0">
                <a:latin typeface="Arial Narrow"/>
                <a:cs typeface="Arial Narrow"/>
              </a:rPr>
              <a:t>be</a:t>
            </a:r>
            <a:r>
              <a:rPr sz="2400" spc="-10" dirty="0">
                <a:latin typeface="Arial Narrow"/>
                <a:cs typeface="Arial Narrow"/>
              </a:rPr>
              <a:t>l</a:t>
            </a:r>
            <a:r>
              <a:rPr sz="2400" spc="-5" dirty="0">
                <a:latin typeface="Arial Narrow"/>
                <a:cs typeface="Arial Narrow"/>
              </a:rPr>
              <a:t>ed </a:t>
            </a:r>
            <a:r>
              <a:rPr sz="2400" dirty="0">
                <a:latin typeface="Arial Narrow"/>
                <a:cs typeface="Arial Narrow"/>
              </a:rPr>
              <a:t>a</a:t>
            </a:r>
            <a:r>
              <a:rPr sz="2400" spc="-5" dirty="0">
                <a:latin typeface="Arial Narrow"/>
                <a:cs typeface="Arial Narrow"/>
              </a:rPr>
              <a:t> di</a:t>
            </a:r>
            <a:r>
              <a:rPr sz="2400" spc="-10" dirty="0">
                <a:latin typeface="Arial Narrow"/>
                <a:cs typeface="Arial Narrow"/>
              </a:rPr>
              <a:t>e</a:t>
            </a:r>
            <a:r>
              <a:rPr sz="2400" dirty="0">
                <a:latin typeface="Arial Narrow"/>
                <a:cs typeface="Arial Narrow"/>
              </a:rPr>
              <a:t>tary</a:t>
            </a:r>
            <a:r>
              <a:rPr sz="2400" spc="35" dirty="0">
                <a:latin typeface="Arial Narrow"/>
                <a:cs typeface="Arial Narrow"/>
              </a:rPr>
              <a:t> </a:t>
            </a:r>
            <a:r>
              <a:rPr sz="2400" spc="-5" dirty="0">
                <a:latin typeface="Arial Narrow"/>
                <a:cs typeface="Arial Narrow"/>
              </a:rPr>
              <a:t>supp</a:t>
            </a:r>
            <a:r>
              <a:rPr sz="2400" spc="-15" dirty="0">
                <a:latin typeface="Arial Narrow"/>
                <a:cs typeface="Arial Narrow"/>
              </a:rPr>
              <a:t>l</a:t>
            </a:r>
            <a:r>
              <a:rPr sz="2400" spc="-5" dirty="0">
                <a:latin typeface="Arial Narrow"/>
                <a:cs typeface="Arial Narrow"/>
              </a:rPr>
              <a:t>ement.</a:t>
            </a:r>
            <a:endParaRPr sz="2400" dirty="0">
              <a:latin typeface="Arial Narrow"/>
              <a:cs typeface="Arial Narrow"/>
            </a:endParaRPr>
          </a:p>
          <a:p>
            <a:pPr marL="299085" marR="310515" indent="-286385" algn="just">
              <a:lnSpc>
                <a:spcPts val="2740"/>
              </a:lnSpc>
              <a:spcBef>
                <a:spcPts val="1060"/>
              </a:spcBef>
              <a:buClr>
                <a:srgbClr val="8085C1"/>
              </a:buClr>
              <a:buFont typeface="Wingdings"/>
              <a:buChar char=""/>
              <a:tabLst>
                <a:tab pos="299720" algn="l"/>
              </a:tabLst>
            </a:pPr>
            <a:r>
              <a:rPr sz="2400" dirty="0">
                <a:latin typeface="Arial Narrow"/>
                <a:cs typeface="Arial Narrow"/>
              </a:rPr>
              <a:t>A</a:t>
            </a:r>
            <a:r>
              <a:rPr sz="2400" spc="-10" dirty="0">
                <a:latin typeface="Arial Narrow"/>
                <a:cs typeface="Arial Narrow"/>
              </a:rPr>
              <a:t>l</a:t>
            </a:r>
            <a:r>
              <a:rPr sz="2400" dirty="0">
                <a:latin typeface="Arial Narrow"/>
                <a:cs typeface="Arial Narrow"/>
              </a:rPr>
              <a:t>though</a:t>
            </a:r>
            <a:r>
              <a:rPr sz="2400" spc="40" dirty="0">
                <a:latin typeface="Arial Narrow"/>
                <a:cs typeface="Arial Narrow"/>
              </a:rPr>
              <a:t> </a:t>
            </a:r>
            <a:r>
              <a:rPr sz="2400" spc="-5" dirty="0">
                <a:latin typeface="Arial Narrow"/>
                <a:cs typeface="Arial Narrow"/>
              </a:rPr>
              <a:t>herb</a:t>
            </a:r>
            <a:r>
              <a:rPr sz="2400" dirty="0">
                <a:latin typeface="Arial Narrow"/>
                <a:cs typeface="Arial Narrow"/>
              </a:rPr>
              <a:t>s</a:t>
            </a:r>
            <a:r>
              <a:rPr lang="en-US" sz="2400" dirty="0">
                <a:latin typeface="Arial Narrow"/>
                <a:cs typeface="Arial Narrow"/>
              </a:rPr>
              <a:t> and spices</a:t>
            </a:r>
            <a:r>
              <a:rPr sz="2400" spc="10" dirty="0">
                <a:latin typeface="Arial Narrow"/>
                <a:cs typeface="Arial Narrow"/>
              </a:rPr>
              <a:t> </a:t>
            </a:r>
            <a:r>
              <a:rPr sz="2400" spc="-5" dirty="0">
                <a:latin typeface="Arial Narrow"/>
                <a:cs typeface="Arial Narrow"/>
              </a:rPr>
              <a:t>ar</a:t>
            </a:r>
            <a:r>
              <a:rPr sz="2400" dirty="0">
                <a:latin typeface="Arial Narrow"/>
                <a:cs typeface="Arial Narrow"/>
              </a:rPr>
              <a:t>e </a:t>
            </a:r>
            <a:r>
              <a:rPr sz="2400" spc="-5" dirty="0">
                <a:latin typeface="Arial Narrow"/>
                <a:cs typeface="Arial Narrow"/>
              </a:rPr>
              <a:t>reg</a:t>
            </a:r>
            <a:r>
              <a:rPr sz="2400" spc="-10" dirty="0">
                <a:latin typeface="Arial Narrow"/>
                <a:cs typeface="Arial Narrow"/>
              </a:rPr>
              <a:t>u</a:t>
            </a:r>
            <a:r>
              <a:rPr sz="2400" spc="-5" dirty="0">
                <a:latin typeface="Arial Narrow"/>
                <a:cs typeface="Arial Narrow"/>
              </a:rPr>
              <a:t>l</a:t>
            </a:r>
            <a:r>
              <a:rPr sz="2400" spc="-10" dirty="0">
                <a:latin typeface="Arial Narrow"/>
                <a:cs typeface="Arial Narrow"/>
              </a:rPr>
              <a:t>a</a:t>
            </a:r>
            <a:r>
              <a:rPr sz="2400" spc="-5" dirty="0">
                <a:latin typeface="Arial Narrow"/>
                <a:cs typeface="Arial Narrow"/>
              </a:rPr>
              <a:t>te</a:t>
            </a:r>
            <a:r>
              <a:rPr sz="2400" dirty="0">
                <a:latin typeface="Arial Narrow"/>
                <a:cs typeface="Arial Narrow"/>
              </a:rPr>
              <a:t>d</a:t>
            </a:r>
            <a:r>
              <a:rPr sz="2400" spc="65" dirty="0">
                <a:latin typeface="Arial Narrow"/>
                <a:cs typeface="Arial Narrow"/>
              </a:rPr>
              <a:t> </a:t>
            </a:r>
            <a:r>
              <a:rPr sz="2400" spc="-5" dirty="0">
                <a:latin typeface="Arial Narrow"/>
                <a:cs typeface="Arial Narrow"/>
              </a:rPr>
              <a:t>b</a:t>
            </a:r>
            <a:r>
              <a:rPr sz="2400" dirty="0">
                <a:latin typeface="Arial Narrow"/>
                <a:cs typeface="Arial Narrow"/>
              </a:rPr>
              <a:t>y</a:t>
            </a:r>
            <a:r>
              <a:rPr sz="2400" spc="10" dirty="0">
                <a:latin typeface="Arial Narrow"/>
                <a:cs typeface="Arial Narrow"/>
              </a:rPr>
              <a:t> </a:t>
            </a:r>
            <a:r>
              <a:rPr sz="2400" spc="-5" dirty="0">
                <a:latin typeface="Arial Narrow"/>
                <a:cs typeface="Arial Narrow"/>
              </a:rPr>
              <a:t>th</a:t>
            </a:r>
            <a:r>
              <a:rPr sz="2400" dirty="0">
                <a:latin typeface="Arial Narrow"/>
                <a:cs typeface="Arial Narrow"/>
              </a:rPr>
              <a:t>e</a:t>
            </a:r>
            <a:r>
              <a:rPr sz="2400" spc="15" dirty="0">
                <a:latin typeface="Arial Narrow"/>
                <a:cs typeface="Arial Narrow"/>
              </a:rPr>
              <a:t> </a:t>
            </a:r>
            <a:r>
              <a:rPr sz="2400" dirty="0">
                <a:latin typeface="Arial Narrow"/>
                <a:cs typeface="Arial Narrow"/>
              </a:rPr>
              <a:t>Fo</a:t>
            </a:r>
            <a:r>
              <a:rPr sz="2400" spc="-10" dirty="0">
                <a:latin typeface="Arial Narrow"/>
                <a:cs typeface="Arial Narrow"/>
              </a:rPr>
              <a:t>o</a:t>
            </a:r>
            <a:r>
              <a:rPr sz="2400" dirty="0">
                <a:latin typeface="Arial Narrow"/>
                <a:cs typeface="Arial Narrow"/>
              </a:rPr>
              <a:t>d</a:t>
            </a:r>
            <a:r>
              <a:rPr sz="2400" spc="10" dirty="0">
                <a:latin typeface="Arial Narrow"/>
                <a:cs typeface="Arial Narrow"/>
              </a:rPr>
              <a:t> </a:t>
            </a:r>
            <a:r>
              <a:rPr sz="2400" spc="-5" dirty="0">
                <a:latin typeface="Arial Narrow"/>
                <a:cs typeface="Arial Narrow"/>
              </a:rPr>
              <a:t>an</a:t>
            </a:r>
            <a:r>
              <a:rPr sz="2400" dirty="0">
                <a:latin typeface="Arial Narrow"/>
                <a:cs typeface="Arial Narrow"/>
              </a:rPr>
              <a:t>d</a:t>
            </a:r>
            <a:r>
              <a:rPr sz="2400" spc="15" dirty="0">
                <a:latin typeface="Arial Narrow"/>
                <a:cs typeface="Arial Narrow"/>
              </a:rPr>
              <a:t> </a:t>
            </a:r>
            <a:r>
              <a:rPr sz="2400" spc="-15" dirty="0">
                <a:latin typeface="Arial Narrow"/>
                <a:cs typeface="Arial Narrow"/>
              </a:rPr>
              <a:t>Drug</a:t>
            </a:r>
            <a:r>
              <a:rPr sz="2400" spc="5" dirty="0">
                <a:latin typeface="Arial Narrow"/>
                <a:cs typeface="Arial Narrow"/>
              </a:rPr>
              <a:t> </a:t>
            </a:r>
            <a:r>
              <a:rPr sz="2400" spc="-15" dirty="0">
                <a:latin typeface="Arial Narrow"/>
                <a:cs typeface="Arial Narrow"/>
              </a:rPr>
              <a:t>A</a:t>
            </a:r>
            <a:r>
              <a:rPr sz="2400" spc="-25" dirty="0">
                <a:latin typeface="Arial Narrow"/>
                <a:cs typeface="Arial Narrow"/>
              </a:rPr>
              <a:t>d</a:t>
            </a:r>
            <a:r>
              <a:rPr sz="2400" spc="-5" dirty="0">
                <a:latin typeface="Arial Narrow"/>
                <a:cs typeface="Arial Narrow"/>
              </a:rPr>
              <a:t>min</a:t>
            </a:r>
            <a:r>
              <a:rPr sz="2400" spc="-10" dirty="0">
                <a:latin typeface="Arial Narrow"/>
                <a:cs typeface="Arial Narrow"/>
              </a:rPr>
              <a:t>i</a:t>
            </a:r>
            <a:r>
              <a:rPr sz="2400" spc="-5" dirty="0">
                <a:latin typeface="Arial Narrow"/>
                <a:cs typeface="Arial Narrow"/>
              </a:rPr>
              <a:t>st</a:t>
            </a:r>
            <a:r>
              <a:rPr sz="2400" spc="5" dirty="0">
                <a:latin typeface="Arial Narrow"/>
                <a:cs typeface="Arial Narrow"/>
              </a:rPr>
              <a:t>r</a:t>
            </a:r>
            <a:r>
              <a:rPr sz="2400" spc="-5" dirty="0">
                <a:latin typeface="Arial Narrow"/>
                <a:cs typeface="Arial Narrow"/>
              </a:rPr>
              <a:t>ation </a:t>
            </a:r>
            <a:r>
              <a:rPr sz="2400" spc="-15" dirty="0">
                <a:latin typeface="Arial Narrow"/>
                <a:cs typeface="Arial Narrow"/>
              </a:rPr>
              <a:t>(FDA)</a:t>
            </a:r>
            <a:r>
              <a:rPr sz="2400" spc="-10" dirty="0">
                <a:latin typeface="Arial Narrow"/>
                <a:cs typeface="Arial Narrow"/>
              </a:rPr>
              <a:t> </a:t>
            </a:r>
            <a:r>
              <a:rPr sz="2400" spc="-5" dirty="0">
                <a:latin typeface="Arial Narrow"/>
                <a:cs typeface="Arial Narrow"/>
              </a:rPr>
              <a:t>a</a:t>
            </a:r>
            <a:r>
              <a:rPr sz="2400" dirty="0">
                <a:latin typeface="Arial Narrow"/>
                <a:cs typeface="Arial Narrow"/>
              </a:rPr>
              <a:t>s</a:t>
            </a:r>
            <a:r>
              <a:rPr sz="2400" spc="10" dirty="0">
                <a:latin typeface="Arial Narrow"/>
                <a:cs typeface="Arial Narrow"/>
              </a:rPr>
              <a:t> </a:t>
            </a:r>
            <a:r>
              <a:rPr sz="2400" spc="-5" dirty="0">
                <a:latin typeface="Arial Narrow"/>
                <a:cs typeface="Arial Narrow"/>
              </a:rPr>
              <a:t>foods</a:t>
            </a:r>
            <a:r>
              <a:rPr sz="2400" dirty="0">
                <a:latin typeface="Arial Narrow"/>
                <a:cs typeface="Arial Narrow"/>
              </a:rPr>
              <a:t>,</a:t>
            </a:r>
            <a:r>
              <a:rPr sz="2400" spc="25" dirty="0">
                <a:latin typeface="Arial Narrow"/>
                <a:cs typeface="Arial Narrow"/>
              </a:rPr>
              <a:t> </a:t>
            </a:r>
            <a:r>
              <a:rPr sz="2400" spc="-5" dirty="0">
                <a:latin typeface="Arial Narrow"/>
                <a:cs typeface="Arial Narrow"/>
              </a:rPr>
              <a:t>the</a:t>
            </a:r>
            <a:r>
              <a:rPr sz="2400" dirty="0">
                <a:latin typeface="Arial Narrow"/>
                <a:cs typeface="Arial Narrow"/>
              </a:rPr>
              <a:t>y</a:t>
            </a:r>
            <a:r>
              <a:rPr sz="2400" spc="10" dirty="0">
                <a:latin typeface="Arial Narrow"/>
                <a:cs typeface="Arial Narrow"/>
              </a:rPr>
              <a:t> </a:t>
            </a:r>
            <a:r>
              <a:rPr sz="2400" spc="-5" dirty="0">
                <a:latin typeface="Arial Narrow"/>
                <a:cs typeface="Arial Narrow"/>
              </a:rPr>
              <a:t>ar</a:t>
            </a:r>
            <a:r>
              <a:rPr sz="2400" dirty="0">
                <a:latin typeface="Arial Narrow"/>
                <a:cs typeface="Arial Narrow"/>
              </a:rPr>
              <a:t>e</a:t>
            </a:r>
            <a:r>
              <a:rPr sz="2400" spc="10" dirty="0">
                <a:latin typeface="Arial Narrow"/>
                <a:cs typeface="Arial Narrow"/>
              </a:rPr>
              <a:t> </a:t>
            </a:r>
            <a:r>
              <a:rPr sz="2400" dirty="0">
                <a:latin typeface="Arial Narrow"/>
                <a:cs typeface="Arial Narrow"/>
              </a:rPr>
              <a:t>regul</a:t>
            </a:r>
            <a:r>
              <a:rPr sz="2400" spc="-15" dirty="0">
                <a:latin typeface="Arial Narrow"/>
                <a:cs typeface="Arial Narrow"/>
              </a:rPr>
              <a:t>a</a:t>
            </a:r>
            <a:r>
              <a:rPr sz="2400" spc="-5" dirty="0">
                <a:latin typeface="Arial Narrow"/>
                <a:cs typeface="Arial Narrow"/>
              </a:rPr>
              <a:t>te</a:t>
            </a:r>
            <a:r>
              <a:rPr sz="2400" dirty="0">
                <a:latin typeface="Arial Narrow"/>
                <a:cs typeface="Arial Narrow"/>
              </a:rPr>
              <a:t>d</a:t>
            </a:r>
            <a:r>
              <a:rPr sz="2400" spc="35" dirty="0">
                <a:latin typeface="Arial Narrow"/>
                <a:cs typeface="Arial Narrow"/>
              </a:rPr>
              <a:t> </a:t>
            </a:r>
            <a:r>
              <a:rPr sz="2400" spc="-5" dirty="0">
                <a:latin typeface="Arial Narrow"/>
                <a:cs typeface="Arial Narrow"/>
              </a:rPr>
              <a:t>d</a:t>
            </a:r>
            <a:r>
              <a:rPr sz="2400" spc="-10" dirty="0">
                <a:latin typeface="Arial Narrow"/>
                <a:cs typeface="Arial Narrow"/>
              </a:rPr>
              <a:t>i</a:t>
            </a:r>
            <a:r>
              <a:rPr sz="2400" dirty="0">
                <a:latin typeface="Arial Narrow"/>
                <a:cs typeface="Arial Narrow"/>
              </a:rPr>
              <a:t>f</a:t>
            </a:r>
            <a:r>
              <a:rPr sz="2400" spc="5" dirty="0">
                <a:latin typeface="Arial Narrow"/>
                <a:cs typeface="Arial Narrow"/>
              </a:rPr>
              <a:t>f</a:t>
            </a:r>
            <a:r>
              <a:rPr sz="2400" spc="-5" dirty="0">
                <a:latin typeface="Arial Narrow"/>
                <a:cs typeface="Arial Narrow"/>
              </a:rPr>
              <a:t>erentl</a:t>
            </a:r>
            <a:r>
              <a:rPr sz="2400" dirty="0">
                <a:latin typeface="Arial Narrow"/>
                <a:cs typeface="Arial Narrow"/>
              </a:rPr>
              <a:t>y</a:t>
            </a:r>
            <a:r>
              <a:rPr sz="2400" spc="20" dirty="0">
                <a:latin typeface="Arial Narrow"/>
                <a:cs typeface="Arial Narrow"/>
              </a:rPr>
              <a:t> </a:t>
            </a:r>
            <a:r>
              <a:rPr sz="2400" spc="-10" dirty="0">
                <a:latin typeface="Arial Narrow"/>
                <a:cs typeface="Arial Narrow"/>
              </a:rPr>
              <a:t>f</a:t>
            </a:r>
            <a:r>
              <a:rPr sz="2400" spc="-5" dirty="0">
                <a:latin typeface="Arial Narrow"/>
                <a:cs typeface="Arial Narrow"/>
              </a:rPr>
              <a:t>ro</a:t>
            </a:r>
            <a:r>
              <a:rPr sz="2400" dirty="0">
                <a:latin typeface="Arial Narrow"/>
                <a:cs typeface="Arial Narrow"/>
              </a:rPr>
              <a:t>m</a:t>
            </a:r>
            <a:r>
              <a:rPr sz="2400" spc="-5" dirty="0">
                <a:latin typeface="Arial Narrow"/>
                <a:cs typeface="Arial Narrow"/>
              </a:rPr>
              <a:t> </a:t>
            </a:r>
            <a:r>
              <a:rPr sz="2400" spc="-10" dirty="0">
                <a:latin typeface="Arial Narrow"/>
                <a:cs typeface="Arial Narrow"/>
              </a:rPr>
              <a:t>o</a:t>
            </a:r>
            <a:r>
              <a:rPr sz="2400" spc="-5" dirty="0">
                <a:latin typeface="Arial Narrow"/>
                <a:cs typeface="Arial Narrow"/>
              </a:rPr>
              <a:t>the</a:t>
            </a:r>
            <a:r>
              <a:rPr sz="2400" dirty="0">
                <a:latin typeface="Arial Narrow"/>
                <a:cs typeface="Arial Narrow"/>
              </a:rPr>
              <a:t>r</a:t>
            </a:r>
            <a:r>
              <a:rPr sz="2400" spc="15" dirty="0">
                <a:latin typeface="Arial Narrow"/>
                <a:cs typeface="Arial Narrow"/>
              </a:rPr>
              <a:t> </a:t>
            </a:r>
            <a:r>
              <a:rPr sz="2400" spc="-5" dirty="0">
                <a:latin typeface="Arial Narrow"/>
                <a:cs typeface="Arial Narrow"/>
              </a:rPr>
              <a:t>food</a:t>
            </a:r>
            <a:r>
              <a:rPr sz="2400" dirty="0">
                <a:latin typeface="Arial Narrow"/>
                <a:cs typeface="Arial Narrow"/>
              </a:rPr>
              <a:t>s</a:t>
            </a:r>
            <a:r>
              <a:rPr sz="2400" spc="20" dirty="0">
                <a:latin typeface="Arial Narrow"/>
                <a:cs typeface="Arial Narrow"/>
              </a:rPr>
              <a:t> </a:t>
            </a:r>
            <a:r>
              <a:rPr sz="2400" spc="-5" dirty="0">
                <a:latin typeface="Arial Narrow"/>
                <a:cs typeface="Arial Narrow"/>
              </a:rPr>
              <a:t>and </a:t>
            </a:r>
            <a:r>
              <a:rPr sz="2400" spc="-10" dirty="0">
                <a:latin typeface="Arial Narrow"/>
                <a:cs typeface="Arial Narrow"/>
              </a:rPr>
              <a:t>f</a:t>
            </a:r>
            <a:r>
              <a:rPr sz="2400" spc="-5" dirty="0">
                <a:latin typeface="Arial Narrow"/>
                <a:cs typeface="Arial Narrow"/>
              </a:rPr>
              <a:t>ro</a:t>
            </a:r>
            <a:r>
              <a:rPr sz="2400" dirty="0">
                <a:latin typeface="Arial Narrow"/>
                <a:cs typeface="Arial Narrow"/>
              </a:rPr>
              <a:t>m</a:t>
            </a:r>
            <a:r>
              <a:rPr sz="2400" spc="-5" dirty="0">
                <a:latin typeface="Arial Narrow"/>
                <a:cs typeface="Arial Narrow"/>
              </a:rPr>
              <a:t> </a:t>
            </a:r>
            <a:r>
              <a:rPr sz="2400" spc="-10" dirty="0">
                <a:latin typeface="Arial Narrow"/>
                <a:cs typeface="Arial Narrow"/>
              </a:rPr>
              <a:t>d</a:t>
            </a:r>
            <a:r>
              <a:rPr sz="2400" dirty="0">
                <a:latin typeface="Arial Narrow"/>
                <a:cs typeface="Arial Narrow"/>
              </a:rPr>
              <a:t>rugs.</a:t>
            </a:r>
          </a:p>
          <a:p>
            <a:pPr marL="299085" indent="-286385">
              <a:lnSpc>
                <a:spcPts val="2810"/>
              </a:lnSpc>
              <a:spcBef>
                <a:spcPts val="800"/>
              </a:spcBef>
              <a:buClr>
                <a:srgbClr val="8085C1"/>
              </a:buClr>
              <a:buFont typeface="Wingdings"/>
              <a:buChar char=""/>
              <a:tabLst>
                <a:tab pos="299720" algn="l"/>
              </a:tabLst>
            </a:pPr>
            <a:r>
              <a:rPr sz="2400" dirty="0">
                <a:latin typeface="Arial Narrow"/>
                <a:cs typeface="Arial Narrow"/>
              </a:rPr>
              <a:t>Fe</a:t>
            </a:r>
            <a:r>
              <a:rPr sz="2400" spc="-10" dirty="0">
                <a:latin typeface="Arial Narrow"/>
                <a:cs typeface="Arial Narrow"/>
              </a:rPr>
              <a:t>d</a:t>
            </a:r>
            <a:r>
              <a:rPr sz="2400" spc="-5" dirty="0">
                <a:latin typeface="Arial Narrow"/>
                <a:cs typeface="Arial Narrow"/>
              </a:rPr>
              <a:t>era</a:t>
            </a:r>
            <a:r>
              <a:rPr sz="2400" dirty="0">
                <a:latin typeface="Arial Narrow"/>
                <a:cs typeface="Arial Narrow"/>
              </a:rPr>
              <a:t>l</a:t>
            </a:r>
            <a:r>
              <a:rPr sz="2400" spc="20" dirty="0">
                <a:latin typeface="Arial Narrow"/>
                <a:cs typeface="Arial Narrow"/>
              </a:rPr>
              <a:t> </a:t>
            </a:r>
            <a:r>
              <a:rPr sz="2400" spc="-5" dirty="0">
                <a:latin typeface="Arial Narrow"/>
                <a:cs typeface="Arial Narrow"/>
              </a:rPr>
              <a:t>l</a:t>
            </a:r>
            <a:r>
              <a:rPr sz="2400" spc="-10" dirty="0">
                <a:latin typeface="Arial Narrow"/>
                <a:cs typeface="Arial Narrow"/>
              </a:rPr>
              <a:t>a</a:t>
            </a:r>
            <a:r>
              <a:rPr sz="2400" dirty="0">
                <a:latin typeface="Arial Narrow"/>
                <a:cs typeface="Arial Narrow"/>
              </a:rPr>
              <a:t>w</a:t>
            </a:r>
            <a:r>
              <a:rPr sz="2400" spc="20" dirty="0">
                <a:latin typeface="Arial Narrow"/>
                <a:cs typeface="Arial Narrow"/>
              </a:rPr>
              <a:t> </a:t>
            </a:r>
            <a:r>
              <a:rPr sz="2400" spc="-5" dirty="0">
                <a:latin typeface="Arial Narrow"/>
                <a:cs typeface="Arial Narrow"/>
              </a:rPr>
              <a:t>do</a:t>
            </a:r>
            <a:r>
              <a:rPr sz="2400" spc="-10" dirty="0">
                <a:latin typeface="Arial Narrow"/>
                <a:cs typeface="Arial Narrow"/>
              </a:rPr>
              <a:t>e</a:t>
            </a:r>
            <a:r>
              <a:rPr sz="2400" dirty="0">
                <a:latin typeface="Arial Narrow"/>
                <a:cs typeface="Arial Narrow"/>
              </a:rPr>
              <a:t>s</a:t>
            </a:r>
            <a:r>
              <a:rPr sz="2400" spc="20" dirty="0">
                <a:latin typeface="Arial Narrow"/>
                <a:cs typeface="Arial Narrow"/>
              </a:rPr>
              <a:t> </a:t>
            </a:r>
            <a:r>
              <a:rPr sz="2400" spc="-5" dirty="0">
                <a:latin typeface="Arial Narrow"/>
                <a:cs typeface="Arial Narrow"/>
              </a:rPr>
              <a:t>no</a:t>
            </a:r>
            <a:r>
              <a:rPr sz="2400" dirty="0">
                <a:latin typeface="Arial Narrow"/>
                <a:cs typeface="Arial Narrow"/>
              </a:rPr>
              <a:t>t</a:t>
            </a:r>
            <a:r>
              <a:rPr sz="2400" spc="10" dirty="0">
                <a:latin typeface="Arial Narrow"/>
                <a:cs typeface="Arial Narrow"/>
              </a:rPr>
              <a:t> </a:t>
            </a:r>
            <a:r>
              <a:rPr sz="2400" dirty="0">
                <a:latin typeface="Arial Narrow"/>
                <a:cs typeface="Arial Narrow"/>
              </a:rPr>
              <a:t>requ</a:t>
            </a:r>
            <a:r>
              <a:rPr sz="2400" spc="-15" dirty="0">
                <a:latin typeface="Arial Narrow"/>
                <a:cs typeface="Arial Narrow"/>
              </a:rPr>
              <a:t>i</a:t>
            </a:r>
            <a:r>
              <a:rPr sz="2400" dirty="0">
                <a:latin typeface="Arial Narrow"/>
                <a:cs typeface="Arial Narrow"/>
              </a:rPr>
              <a:t>re</a:t>
            </a:r>
            <a:r>
              <a:rPr sz="2400" spc="10" dirty="0">
                <a:latin typeface="Arial Narrow"/>
                <a:cs typeface="Arial Narrow"/>
              </a:rPr>
              <a:t> </a:t>
            </a:r>
            <a:r>
              <a:rPr sz="2400" spc="-5" dirty="0">
                <a:latin typeface="Arial Narrow"/>
                <a:cs typeface="Arial Narrow"/>
              </a:rPr>
              <a:t>d</a:t>
            </a:r>
            <a:r>
              <a:rPr sz="2400" spc="-10" dirty="0">
                <a:latin typeface="Arial Narrow"/>
                <a:cs typeface="Arial Narrow"/>
              </a:rPr>
              <a:t>i</a:t>
            </a:r>
            <a:r>
              <a:rPr sz="2400" spc="-5" dirty="0">
                <a:latin typeface="Arial Narrow"/>
                <a:cs typeface="Arial Narrow"/>
              </a:rPr>
              <a:t>etar</a:t>
            </a:r>
            <a:r>
              <a:rPr sz="2400" dirty="0">
                <a:latin typeface="Arial Narrow"/>
                <a:cs typeface="Arial Narrow"/>
              </a:rPr>
              <a:t>y</a:t>
            </a:r>
            <a:r>
              <a:rPr sz="2400" spc="25" dirty="0">
                <a:latin typeface="Arial Narrow"/>
                <a:cs typeface="Arial Narrow"/>
              </a:rPr>
              <a:t> </a:t>
            </a:r>
            <a:r>
              <a:rPr sz="2400" spc="-5" dirty="0">
                <a:latin typeface="Arial Narrow"/>
                <a:cs typeface="Arial Narrow"/>
              </a:rPr>
              <a:t>su</a:t>
            </a:r>
            <a:r>
              <a:rPr sz="2400" spc="-10" dirty="0">
                <a:latin typeface="Arial Narrow"/>
                <a:cs typeface="Arial Narrow"/>
              </a:rPr>
              <a:t>p</a:t>
            </a:r>
            <a:r>
              <a:rPr sz="2400" spc="-5" dirty="0">
                <a:latin typeface="Arial Narrow"/>
                <a:cs typeface="Arial Narrow"/>
              </a:rPr>
              <a:t>p</a:t>
            </a:r>
            <a:r>
              <a:rPr sz="2400" spc="-10" dirty="0">
                <a:latin typeface="Arial Narrow"/>
                <a:cs typeface="Arial Narrow"/>
              </a:rPr>
              <a:t>l</a:t>
            </a:r>
            <a:r>
              <a:rPr sz="2400" spc="-5" dirty="0">
                <a:latin typeface="Arial Narrow"/>
                <a:cs typeface="Arial Narrow"/>
              </a:rPr>
              <a:t>eme</a:t>
            </a:r>
            <a:r>
              <a:rPr sz="2400" spc="-10" dirty="0">
                <a:latin typeface="Arial Narrow"/>
                <a:cs typeface="Arial Narrow"/>
              </a:rPr>
              <a:t>n</a:t>
            </a:r>
            <a:r>
              <a:rPr sz="2400" spc="-5" dirty="0">
                <a:latin typeface="Arial Narrow"/>
                <a:cs typeface="Arial Narrow"/>
              </a:rPr>
              <a:t>t</a:t>
            </a:r>
            <a:r>
              <a:rPr sz="2400" dirty="0">
                <a:latin typeface="Arial Narrow"/>
                <a:cs typeface="Arial Narrow"/>
              </a:rPr>
              <a:t>s</a:t>
            </a:r>
            <a:r>
              <a:rPr sz="2400" spc="50" dirty="0">
                <a:latin typeface="Arial Narrow"/>
                <a:cs typeface="Arial Narrow"/>
              </a:rPr>
              <a:t> </a:t>
            </a:r>
            <a:r>
              <a:rPr sz="2400" spc="-5" dirty="0">
                <a:latin typeface="Arial Narrow"/>
                <a:cs typeface="Arial Narrow"/>
              </a:rPr>
              <a:t>t</a:t>
            </a:r>
            <a:r>
              <a:rPr sz="2400" dirty="0">
                <a:latin typeface="Arial Narrow"/>
                <a:cs typeface="Arial Narrow"/>
              </a:rPr>
              <a:t>o </a:t>
            </a:r>
            <a:r>
              <a:rPr sz="2400" spc="-5" dirty="0">
                <a:latin typeface="Arial Narrow"/>
                <a:cs typeface="Arial Narrow"/>
              </a:rPr>
              <a:t>b</a:t>
            </a:r>
            <a:r>
              <a:rPr sz="2400" dirty="0">
                <a:latin typeface="Arial Narrow"/>
                <a:cs typeface="Arial Narrow"/>
              </a:rPr>
              <a:t>e</a:t>
            </a:r>
            <a:r>
              <a:rPr sz="2400" spc="20" dirty="0">
                <a:latin typeface="Arial Narrow"/>
                <a:cs typeface="Arial Narrow"/>
              </a:rPr>
              <a:t> </a:t>
            </a:r>
            <a:r>
              <a:rPr sz="2400" spc="-5" dirty="0">
                <a:latin typeface="Arial Narrow"/>
                <a:cs typeface="Arial Narrow"/>
              </a:rPr>
              <a:t>prov</a:t>
            </a:r>
            <a:r>
              <a:rPr sz="2400" spc="-10" dirty="0">
                <a:latin typeface="Arial Narrow"/>
                <a:cs typeface="Arial Narrow"/>
              </a:rPr>
              <a:t>e</a:t>
            </a:r>
            <a:r>
              <a:rPr sz="2400" dirty="0">
                <a:latin typeface="Arial Narrow"/>
                <a:cs typeface="Arial Narrow"/>
              </a:rPr>
              <a:t>n</a:t>
            </a:r>
            <a:r>
              <a:rPr sz="2400" spc="10" dirty="0">
                <a:latin typeface="Arial Narrow"/>
                <a:cs typeface="Arial Narrow"/>
              </a:rPr>
              <a:t> </a:t>
            </a:r>
            <a:r>
              <a:rPr sz="2400" spc="-5" dirty="0">
                <a:latin typeface="Arial Narrow"/>
                <a:cs typeface="Arial Narrow"/>
              </a:rPr>
              <a:t>safe</a:t>
            </a:r>
            <a:endParaRPr sz="2400" dirty="0">
              <a:latin typeface="Arial Narrow"/>
              <a:cs typeface="Arial Narrow"/>
            </a:endParaRPr>
          </a:p>
          <a:p>
            <a:pPr marL="299085">
              <a:lnSpc>
                <a:spcPts val="2810"/>
              </a:lnSpc>
            </a:pPr>
            <a:r>
              <a:rPr sz="2400" spc="-5" dirty="0">
                <a:latin typeface="Arial Narrow"/>
                <a:cs typeface="Arial Narrow"/>
              </a:rPr>
              <a:t>t</a:t>
            </a:r>
            <a:r>
              <a:rPr sz="2400" dirty="0">
                <a:latin typeface="Arial Narrow"/>
                <a:cs typeface="Arial Narrow"/>
              </a:rPr>
              <a:t>o </a:t>
            </a:r>
            <a:r>
              <a:rPr sz="2400" spc="-15" dirty="0">
                <a:latin typeface="Arial Narrow"/>
                <a:cs typeface="Arial Narrow"/>
              </a:rPr>
              <a:t>FD</a:t>
            </a:r>
            <a:r>
              <a:rPr sz="2400" spc="-30" dirty="0">
                <a:latin typeface="Arial Narrow"/>
                <a:cs typeface="Arial Narrow"/>
              </a:rPr>
              <a:t>A</a:t>
            </a:r>
            <a:r>
              <a:rPr sz="2400" spc="-5" dirty="0">
                <a:latin typeface="Arial Narrow"/>
                <a:cs typeface="Arial Narrow"/>
              </a:rPr>
              <a:t>'</a:t>
            </a:r>
            <a:r>
              <a:rPr sz="2400" dirty="0">
                <a:latin typeface="Arial Narrow"/>
                <a:cs typeface="Arial Narrow"/>
              </a:rPr>
              <a:t>s</a:t>
            </a:r>
            <a:r>
              <a:rPr sz="2400" spc="25" dirty="0">
                <a:latin typeface="Arial Narrow"/>
                <a:cs typeface="Arial Narrow"/>
              </a:rPr>
              <a:t> </a:t>
            </a:r>
            <a:r>
              <a:rPr sz="2400" spc="-5" dirty="0">
                <a:latin typeface="Arial Narrow"/>
                <a:cs typeface="Arial Narrow"/>
              </a:rPr>
              <a:t>satisfactio</a:t>
            </a:r>
            <a:r>
              <a:rPr sz="2400" dirty="0">
                <a:latin typeface="Arial Narrow"/>
                <a:cs typeface="Arial Narrow"/>
              </a:rPr>
              <a:t>n</a:t>
            </a:r>
            <a:r>
              <a:rPr sz="2400" spc="50" dirty="0">
                <a:latin typeface="Arial Narrow"/>
                <a:cs typeface="Arial Narrow"/>
              </a:rPr>
              <a:t> </a:t>
            </a:r>
            <a:r>
              <a:rPr sz="2400" spc="-5" dirty="0">
                <a:latin typeface="Arial Narrow"/>
                <a:cs typeface="Arial Narrow"/>
              </a:rPr>
              <a:t>befor</a:t>
            </a:r>
            <a:r>
              <a:rPr sz="2400" dirty="0">
                <a:latin typeface="Arial Narrow"/>
                <a:cs typeface="Arial Narrow"/>
              </a:rPr>
              <a:t>e</a:t>
            </a:r>
            <a:r>
              <a:rPr sz="2400" spc="20" dirty="0">
                <a:latin typeface="Arial Narrow"/>
                <a:cs typeface="Arial Narrow"/>
              </a:rPr>
              <a:t> </a:t>
            </a:r>
            <a:r>
              <a:rPr sz="2400" spc="-5" dirty="0">
                <a:latin typeface="Arial Narrow"/>
                <a:cs typeface="Arial Narrow"/>
              </a:rPr>
              <a:t>the</a:t>
            </a:r>
            <a:r>
              <a:rPr sz="2400" dirty="0">
                <a:latin typeface="Arial Narrow"/>
                <a:cs typeface="Arial Narrow"/>
              </a:rPr>
              <a:t>y</a:t>
            </a:r>
            <a:r>
              <a:rPr sz="2400" spc="10" dirty="0">
                <a:latin typeface="Arial Narrow"/>
                <a:cs typeface="Arial Narrow"/>
              </a:rPr>
              <a:t> </a:t>
            </a:r>
            <a:r>
              <a:rPr sz="2400" spc="-5" dirty="0">
                <a:latin typeface="Arial Narrow"/>
                <a:cs typeface="Arial Narrow"/>
              </a:rPr>
              <a:t>ar</a:t>
            </a:r>
            <a:r>
              <a:rPr sz="2400" dirty="0">
                <a:latin typeface="Arial Narrow"/>
                <a:cs typeface="Arial Narrow"/>
              </a:rPr>
              <a:t>e</a:t>
            </a:r>
            <a:r>
              <a:rPr sz="2400" spc="10" dirty="0">
                <a:latin typeface="Arial Narrow"/>
                <a:cs typeface="Arial Narrow"/>
              </a:rPr>
              <a:t> </a:t>
            </a:r>
            <a:r>
              <a:rPr sz="2400" spc="-5" dirty="0">
                <a:latin typeface="Arial Narrow"/>
                <a:cs typeface="Arial Narrow"/>
              </a:rPr>
              <a:t>marke</a:t>
            </a:r>
            <a:r>
              <a:rPr sz="2400" spc="5" dirty="0">
                <a:latin typeface="Arial Narrow"/>
                <a:cs typeface="Arial Narrow"/>
              </a:rPr>
              <a:t>t</a:t>
            </a:r>
            <a:r>
              <a:rPr sz="2400" spc="-5" dirty="0">
                <a:latin typeface="Arial Narrow"/>
                <a:cs typeface="Arial Narrow"/>
              </a:rPr>
              <a:t>e</a:t>
            </a:r>
            <a:r>
              <a:rPr sz="2400" dirty="0">
                <a:latin typeface="Arial Narrow"/>
                <a:cs typeface="Arial Narrow"/>
              </a:rPr>
              <a:t>d</a:t>
            </a:r>
          </a:p>
          <a:p>
            <a:pPr marL="748665" marR="354965" lvl="1" indent="-320040">
              <a:lnSpc>
                <a:spcPts val="2750"/>
              </a:lnSpc>
              <a:spcBef>
                <a:spcPts val="1065"/>
              </a:spcBef>
              <a:buClr>
                <a:srgbClr val="8085C1"/>
              </a:buClr>
              <a:buFont typeface="Wingdings"/>
              <a:buChar char=""/>
              <a:tabLst>
                <a:tab pos="786130" algn="l"/>
              </a:tabLst>
            </a:pPr>
            <a:r>
              <a:rPr sz="2400" b="1" i="1" spc="-10" dirty="0">
                <a:latin typeface="Arial Narrow"/>
                <a:cs typeface="Arial Narrow"/>
              </a:rPr>
              <a:t>It</a:t>
            </a:r>
            <a:r>
              <a:rPr sz="2400" b="1" i="1" spc="5" dirty="0">
                <a:latin typeface="Arial Narrow"/>
                <a:cs typeface="Arial Narrow"/>
              </a:rPr>
              <a:t> </a:t>
            </a:r>
            <a:r>
              <a:rPr sz="2400" b="1" i="1" spc="-5" dirty="0">
                <a:latin typeface="Arial Narrow"/>
                <a:cs typeface="Arial Narrow"/>
              </a:rPr>
              <a:t>i</a:t>
            </a:r>
            <a:r>
              <a:rPr sz="2400" b="1" i="1" dirty="0">
                <a:latin typeface="Arial Narrow"/>
                <a:cs typeface="Arial Narrow"/>
              </a:rPr>
              <a:t>s </a:t>
            </a:r>
            <a:r>
              <a:rPr sz="2400" b="1" i="1" spc="-15" dirty="0">
                <a:latin typeface="Arial Narrow"/>
                <a:cs typeface="Arial Narrow"/>
              </a:rPr>
              <a:t>not</a:t>
            </a:r>
            <a:r>
              <a:rPr sz="2400" b="1" i="1" spc="-10" dirty="0">
                <a:latin typeface="Arial Narrow"/>
                <a:cs typeface="Arial Narrow"/>
              </a:rPr>
              <a:t> </a:t>
            </a:r>
            <a:r>
              <a:rPr sz="2400" b="1" i="1" spc="-5" dirty="0">
                <a:latin typeface="Arial Narrow"/>
                <a:cs typeface="Arial Narrow"/>
              </a:rPr>
              <a:t>lega</a:t>
            </a:r>
            <a:r>
              <a:rPr sz="2400" b="1" i="1" dirty="0">
                <a:latin typeface="Arial Narrow"/>
                <a:cs typeface="Arial Narrow"/>
              </a:rPr>
              <a:t>l</a:t>
            </a:r>
            <a:r>
              <a:rPr sz="2400" b="1" i="1" spc="15" dirty="0">
                <a:latin typeface="Arial Narrow"/>
                <a:cs typeface="Arial Narrow"/>
              </a:rPr>
              <a:t> </a:t>
            </a:r>
            <a:r>
              <a:rPr sz="2400" b="1" i="1" spc="-10" dirty="0">
                <a:latin typeface="Arial Narrow"/>
                <a:cs typeface="Arial Narrow"/>
              </a:rPr>
              <a:t>to</a:t>
            </a:r>
            <a:r>
              <a:rPr sz="2400" b="1" i="1" dirty="0">
                <a:latin typeface="Arial Narrow"/>
                <a:cs typeface="Arial Narrow"/>
              </a:rPr>
              <a:t> mark</a:t>
            </a:r>
            <a:r>
              <a:rPr sz="2400" b="1" i="1" spc="-10" dirty="0">
                <a:latin typeface="Arial Narrow"/>
                <a:cs typeface="Arial Narrow"/>
              </a:rPr>
              <a:t>et</a:t>
            </a:r>
            <a:r>
              <a:rPr sz="2400" b="1" i="1" spc="5" dirty="0">
                <a:latin typeface="Arial Narrow"/>
                <a:cs typeface="Arial Narrow"/>
              </a:rPr>
              <a:t> </a:t>
            </a:r>
            <a:r>
              <a:rPr sz="2400" b="1" i="1" dirty="0">
                <a:latin typeface="Arial Narrow"/>
                <a:cs typeface="Arial Narrow"/>
              </a:rPr>
              <a:t>a</a:t>
            </a:r>
            <a:r>
              <a:rPr sz="2400" b="1" i="1" spc="10" dirty="0">
                <a:latin typeface="Arial Narrow"/>
                <a:cs typeface="Arial Narrow"/>
              </a:rPr>
              <a:t> </a:t>
            </a:r>
            <a:r>
              <a:rPr sz="2400" b="1" i="1" spc="-10" dirty="0">
                <a:latin typeface="Arial Narrow"/>
                <a:cs typeface="Arial Narrow"/>
              </a:rPr>
              <a:t>dietary</a:t>
            </a:r>
            <a:r>
              <a:rPr sz="2400" b="1" i="1" dirty="0">
                <a:latin typeface="Arial Narrow"/>
                <a:cs typeface="Arial Narrow"/>
              </a:rPr>
              <a:t> </a:t>
            </a:r>
            <a:r>
              <a:rPr sz="2400" b="1" i="1" spc="-20" dirty="0">
                <a:latin typeface="Arial Narrow"/>
                <a:cs typeface="Arial Narrow"/>
              </a:rPr>
              <a:t>sup</a:t>
            </a:r>
            <a:r>
              <a:rPr sz="2400" b="1" i="1" spc="-25" dirty="0">
                <a:latin typeface="Arial Narrow"/>
                <a:cs typeface="Arial Narrow"/>
              </a:rPr>
              <a:t>p</a:t>
            </a:r>
            <a:r>
              <a:rPr sz="2400" b="1" i="1" spc="-5" dirty="0">
                <a:latin typeface="Arial Narrow"/>
                <a:cs typeface="Arial Narrow"/>
              </a:rPr>
              <a:t>lemen</a:t>
            </a:r>
            <a:r>
              <a:rPr sz="2400" b="1" i="1" dirty="0">
                <a:latin typeface="Arial Narrow"/>
                <a:cs typeface="Arial Narrow"/>
              </a:rPr>
              <a:t>t</a:t>
            </a:r>
            <a:r>
              <a:rPr sz="2400" b="1" i="1" spc="15" dirty="0">
                <a:latin typeface="Arial Narrow"/>
                <a:cs typeface="Arial Narrow"/>
              </a:rPr>
              <a:t> </a:t>
            </a:r>
            <a:r>
              <a:rPr sz="2400" b="1" i="1" spc="-15" dirty="0">
                <a:latin typeface="Arial Narrow"/>
                <a:cs typeface="Arial Narrow"/>
              </a:rPr>
              <a:t>prod</a:t>
            </a:r>
            <a:r>
              <a:rPr sz="2400" b="1" i="1" spc="-25" dirty="0">
                <a:latin typeface="Arial Narrow"/>
                <a:cs typeface="Arial Narrow"/>
              </a:rPr>
              <a:t>u</a:t>
            </a:r>
            <a:r>
              <a:rPr sz="2400" b="1" i="1" spc="-5" dirty="0">
                <a:latin typeface="Arial Narrow"/>
                <a:cs typeface="Arial Narrow"/>
              </a:rPr>
              <a:t>c</a:t>
            </a:r>
            <a:r>
              <a:rPr sz="2400" b="1" i="1" dirty="0">
                <a:latin typeface="Arial Narrow"/>
                <a:cs typeface="Arial Narrow"/>
              </a:rPr>
              <a:t>t </a:t>
            </a:r>
            <a:r>
              <a:rPr sz="2400" b="1" i="1" spc="-5" dirty="0">
                <a:latin typeface="Arial Narrow"/>
                <a:cs typeface="Arial Narrow"/>
              </a:rPr>
              <a:t>a</a:t>
            </a:r>
            <a:r>
              <a:rPr sz="2400" b="1" i="1" dirty="0">
                <a:latin typeface="Arial Narrow"/>
                <a:cs typeface="Arial Narrow"/>
              </a:rPr>
              <a:t>s a </a:t>
            </a:r>
            <a:r>
              <a:rPr sz="2400" b="1" i="1" spc="-10" dirty="0">
                <a:latin typeface="Arial Narrow"/>
                <a:cs typeface="Arial Narrow"/>
              </a:rPr>
              <a:t>t</a:t>
            </a:r>
            <a:r>
              <a:rPr sz="2400" b="1" i="1" spc="-5" dirty="0">
                <a:latin typeface="Arial Narrow"/>
                <a:cs typeface="Arial Narrow"/>
              </a:rPr>
              <a:t>reatmen</a:t>
            </a:r>
            <a:r>
              <a:rPr sz="2400" b="1" i="1" dirty="0">
                <a:latin typeface="Arial Narrow"/>
                <a:cs typeface="Arial Narrow"/>
              </a:rPr>
              <a:t>t </a:t>
            </a:r>
            <a:r>
              <a:rPr sz="2400" b="1" i="1" spc="-10" dirty="0">
                <a:latin typeface="Arial Narrow"/>
                <a:cs typeface="Arial Narrow"/>
              </a:rPr>
              <a:t>or</a:t>
            </a:r>
            <a:r>
              <a:rPr sz="2400" b="1" i="1" spc="-15" dirty="0">
                <a:latin typeface="Arial Narrow"/>
                <a:cs typeface="Arial Narrow"/>
              </a:rPr>
              <a:t> </a:t>
            </a:r>
            <a:r>
              <a:rPr sz="2400" b="1" i="1" spc="-20" dirty="0">
                <a:latin typeface="Arial Narrow"/>
                <a:cs typeface="Arial Narrow"/>
              </a:rPr>
              <a:t>cur</a:t>
            </a:r>
            <a:r>
              <a:rPr sz="2400" b="1" i="1" spc="-15" dirty="0">
                <a:latin typeface="Arial Narrow"/>
                <a:cs typeface="Arial Narrow"/>
              </a:rPr>
              <a:t>e</a:t>
            </a:r>
            <a:r>
              <a:rPr sz="2400" b="1" i="1" spc="10" dirty="0">
                <a:latin typeface="Arial Narrow"/>
                <a:cs typeface="Arial Narrow"/>
              </a:rPr>
              <a:t> </a:t>
            </a:r>
            <a:r>
              <a:rPr sz="2400" b="1" i="1" spc="-10" dirty="0">
                <a:latin typeface="Arial Narrow"/>
                <a:cs typeface="Arial Narrow"/>
              </a:rPr>
              <a:t>for</a:t>
            </a:r>
            <a:r>
              <a:rPr sz="2400" b="1" i="1" spc="-15" dirty="0">
                <a:latin typeface="Arial Narrow"/>
                <a:cs typeface="Arial Narrow"/>
              </a:rPr>
              <a:t> </a:t>
            </a:r>
            <a:r>
              <a:rPr sz="2400" b="1" i="1" dirty="0">
                <a:latin typeface="Arial Narrow"/>
                <a:cs typeface="Arial Narrow"/>
              </a:rPr>
              <a:t>a</a:t>
            </a:r>
            <a:r>
              <a:rPr sz="2400" b="1" i="1" spc="10" dirty="0">
                <a:latin typeface="Arial Narrow"/>
                <a:cs typeface="Arial Narrow"/>
              </a:rPr>
              <a:t> </a:t>
            </a:r>
            <a:r>
              <a:rPr sz="2400" b="1" i="1" spc="-5" dirty="0">
                <a:latin typeface="Arial Narrow"/>
                <a:cs typeface="Arial Narrow"/>
              </a:rPr>
              <a:t>spe</a:t>
            </a:r>
            <a:r>
              <a:rPr sz="2400" b="1" i="1" spc="-10" dirty="0">
                <a:latin typeface="Arial Narrow"/>
                <a:cs typeface="Arial Narrow"/>
              </a:rPr>
              <a:t>ci</a:t>
            </a:r>
            <a:r>
              <a:rPr sz="2400" b="1" i="1" spc="-5" dirty="0">
                <a:latin typeface="Arial Narrow"/>
                <a:cs typeface="Arial Narrow"/>
              </a:rPr>
              <a:t>fi</a:t>
            </a:r>
            <a:r>
              <a:rPr sz="2400" b="1" i="1" dirty="0">
                <a:latin typeface="Arial Narrow"/>
                <a:cs typeface="Arial Narrow"/>
              </a:rPr>
              <a:t>c</a:t>
            </a:r>
            <a:r>
              <a:rPr sz="2400" b="1" i="1" spc="15" dirty="0">
                <a:latin typeface="Arial Narrow"/>
                <a:cs typeface="Arial Narrow"/>
              </a:rPr>
              <a:t> </a:t>
            </a:r>
            <a:r>
              <a:rPr sz="2400" b="1" i="1" dirty="0">
                <a:latin typeface="Arial Narrow"/>
                <a:cs typeface="Arial Narrow"/>
              </a:rPr>
              <a:t>disea</a:t>
            </a:r>
            <a:r>
              <a:rPr sz="2400" b="1" i="1" spc="-10" dirty="0">
                <a:latin typeface="Arial Narrow"/>
                <a:cs typeface="Arial Narrow"/>
              </a:rPr>
              <a:t>s</a:t>
            </a:r>
            <a:r>
              <a:rPr sz="2400" b="1" i="1" spc="-5" dirty="0">
                <a:latin typeface="Arial Narrow"/>
                <a:cs typeface="Arial Narrow"/>
              </a:rPr>
              <a:t>e</a:t>
            </a:r>
            <a:r>
              <a:rPr sz="2400" b="1" i="1" dirty="0">
                <a:latin typeface="Arial Narrow"/>
                <a:cs typeface="Arial Narrow"/>
              </a:rPr>
              <a:t>,</a:t>
            </a:r>
            <a:r>
              <a:rPr sz="2400" b="1" i="1" spc="40" dirty="0">
                <a:latin typeface="Arial Narrow"/>
                <a:cs typeface="Arial Narrow"/>
              </a:rPr>
              <a:t> </a:t>
            </a:r>
            <a:r>
              <a:rPr sz="2400" b="1" i="1" spc="-10" dirty="0">
                <a:latin typeface="Arial Narrow"/>
                <a:cs typeface="Arial Narrow"/>
              </a:rPr>
              <a:t>or to</a:t>
            </a:r>
            <a:r>
              <a:rPr sz="2400" b="1" i="1" dirty="0">
                <a:latin typeface="Arial Narrow"/>
                <a:cs typeface="Arial Narrow"/>
              </a:rPr>
              <a:t> </a:t>
            </a:r>
            <a:r>
              <a:rPr sz="2400" b="1" i="1" spc="-5" dirty="0">
                <a:latin typeface="Arial Narrow"/>
                <a:cs typeface="Arial Narrow"/>
              </a:rPr>
              <a:t>alleviat</a:t>
            </a:r>
            <a:r>
              <a:rPr sz="2400" b="1" i="1" dirty="0">
                <a:latin typeface="Arial Narrow"/>
                <a:cs typeface="Arial Narrow"/>
              </a:rPr>
              <a:t>e</a:t>
            </a:r>
            <a:r>
              <a:rPr sz="2400" b="1" i="1" spc="30" dirty="0">
                <a:latin typeface="Arial Narrow"/>
                <a:cs typeface="Arial Narrow"/>
              </a:rPr>
              <a:t> </a:t>
            </a:r>
            <a:r>
              <a:rPr sz="2400" b="1" i="1" spc="-10" dirty="0">
                <a:latin typeface="Arial Narrow"/>
                <a:cs typeface="Arial Narrow"/>
              </a:rPr>
              <a:t>the</a:t>
            </a:r>
            <a:endParaRPr sz="2400" dirty="0">
              <a:latin typeface="Arial Narrow"/>
              <a:cs typeface="Arial Narrow"/>
            </a:endParaRPr>
          </a:p>
          <a:p>
            <a:pPr marL="2768600">
              <a:lnSpc>
                <a:spcPts val="2655"/>
              </a:lnSpc>
            </a:pPr>
            <a:r>
              <a:rPr sz="2400" b="1" i="1" spc="-5" dirty="0">
                <a:latin typeface="Arial Narrow"/>
                <a:cs typeface="Arial Narrow"/>
              </a:rPr>
              <a:t>symptom</a:t>
            </a:r>
            <a:r>
              <a:rPr sz="2400" b="1" i="1" dirty="0">
                <a:latin typeface="Arial Narrow"/>
                <a:cs typeface="Arial Narrow"/>
              </a:rPr>
              <a:t>s</a:t>
            </a:r>
            <a:r>
              <a:rPr sz="2400" b="1" i="1" spc="10" dirty="0">
                <a:latin typeface="Arial Narrow"/>
                <a:cs typeface="Arial Narrow"/>
              </a:rPr>
              <a:t> </a:t>
            </a:r>
            <a:r>
              <a:rPr sz="2400" b="1" i="1" spc="-10" dirty="0">
                <a:latin typeface="Arial Narrow"/>
                <a:cs typeface="Arial Narrow"/>
              </a:rPr>
              <a:t>of</a:t>
            </a:r>
            <a:r>
              <a:rPr sz="2400" b="1" i="1" dirty="0">
                <a:latin typeface="Arial Narrow"/>
                <a:cs typeface="Arial Narrow"/>
              </a:rPr>
              <a:t> a disea</a:t>
            </a:r>
            <a:r>
              <a:rPr sz="2400" b="1" i="1" spc="-10" dirty="0">
                <a:latin typeface="Arial Narrow"/>
                <a:cs typeface="Arial Narrow"/>
              </a:rPr>
              <a:t>s</a:t>
            </a:r>
            <a:r>
              <a:rPr sz="2400" b="1" i="1" spc="-5" dirty="0">
                <a:latin typeface="Arial Narrow"/>
                <a:cs typeface="Arial Narrow"/>
              </a:rPr>
              <a:t>e</a:t>
            </a:r>
            <a:r>
              <a:rPr sz="2400" i="1" dirty="0">
                <a:latin typeface="Arial Narrow"/>
                <a:cs typeface="Arial Narrow"/>
              </a:rPr>
              <a:t>.</a:t>
            </a:r>
            <a:endParaRPr sz="2400" dirty="0">
              <a:latin typeface="Arial Narrow"/>
              <a:cs typeface="Arial Narrow"/>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6725" rIns="0" bIns="0" rtlCol="0">
            <a:spAutoFit/>
          </a:bodyPr>
          <a:lstStyle/>
          <a:p>
            <a:pPr marL="12700">
              <a:lnSpc>
                <a:spcPct val="100000"/>
              </a:lnSpc>
            </a:pPr>
            <a:r>
              <a:rPr spc="-20" dirty="0"/>
              <a:t>What</a:t>
            </a:r>
            <a:r>
              <a:rPr spc="-5" dirty="0"/>
              <a:t> </a:t>
            </a:r>
            <a:r>
              <a:rPr spc="-15" dirty="0"/>
              <a:t>i</a:t>
            </a:r>
            <a:r>
              <a:rPr spc="-20" dirty="0"/>
              <a:t>s</a:t>
            </a:r>
            <a:r>
              <a:rPr spc="5" dirty="0"/>
              <a:t> </a:t>
            </a:r>
            <a:r>
              <a:rPr spc="-15" dirty="0"/>
              <a:t>inf</a:t>
            </a:r>
            <a:r>
              <a:rPr spc="-5" dirty="0"/>
              <a:t>l</a:t>
            </a:r>
            <a:r>
              <a:rPr spc="-30" dirty="0"/>
              <a:t>amma</a:t>
            </a:r>
            <a:r>
              <a:rPr spc="-20" dirty="0"/>
              <a:t>t</a:t>
            </a:r>
            <a:r>
              <a:rPr spc="-15" dirty="0"/>
              <a:t>ion</a:t>
            </a:r>
            <a:r>
              <a:rPr spc="-20" dirty="0"/>
              <a:t>?</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76835">
              <a:lnSpc>
                <a:spcPct val="100000"/>
              </a:lnSpc>
            </a:pPr>
            <a:fld id="{81D60167-4931-47E6-BA6A-407CBD079E47}" type="slidenum">
              <a:rPr dirty="0">
                <a:solidFill>
                  <a:srgbClr val="414636"/>
                </a:solidFill>
              </a:rPr>
              <a:t>8</a:t>
            </a:fld>
            <a:r>
              <a:rPr dirty="0">
                <a:solidFill>
                  <a:srgbClr val="414636"/>
                </a:solidFill>
              </a:rPr>
              <a:t>   </a:t>
            </a:r>
            <a:r>
              <a:rPr spc="-45" dirty="0">
                <a:solidFill>
                  <a:srgbClr val="414636"/>
                </a:solidFill>
              </a:rPr>
              <a:t> </a:t>
            </a:r>
            <a:r>
              <a:rPr spc="-5" dirty="0"/>
              <a:t>M</a:t>
            </a:r>
            <a:r>
              <a:rPr dirty="0"/>
              <a:t>ay </a:t>
            </a:r>
            <a:r>
              <a:rPr spc="-5" dirty="0"/>
              <a:t>2</a:t>
            </a:r>
            <a:r>
              <a:rPr dirty="0"/>
              <a:t>0,</a:t>
            </a:r>
            <a:r>
              <a:rPr spc="-5" dirty="0"/>
              <a:t> 2</a:t>
            </a:r>
            <a:r>
              <a:rPr dirty="0"/>
              <a:t>0</a:t>
            </a:r>
            <a:r>
              <a:rPr spc="-5" dirty="0"/>
              <a:t>1</a:t>
            </a:r>
            <a:r>
              <a:rPr dirty="0"/>
              <a:t>3</a:t>
            </a:r>
          </a:p>
        </p:txBody>
      </p:sp>
      <p:sp>
        <p:nvSpPr>
          <p:cNvPr id="5" name="object 5"/>
          <p:cNvSpPr txBox="1"/>
          <p:nvPr/>
        </p:nvSpPr>
        <p:spPr>
          <a:xfrm>
            <a:off x="1507616" y="6529605"/>
            <a:ext cx="2879090" cy="139700"/>
          </a:xfrm>
          <a:prstGeom prst="rect">
            <a:avLst/>
          </a:prstGeom>
        </p:spPr>
        <p:txBody>
          <a:bodyPr vert="horz" wrap="square" lIns="0" tIns="0" rIns="0" bIns="0" rtlCol="0">
            <a:spAutoFit/>
          </a:bodyPr>
          <a:lstStyle/>
          <a:p>
            <a:pPr marL="12700">
              <a:lnSpc>
                <a:spcPct val="100000"/>
              </a:lnSpc>
            </a:pPr>
            <a:r>
              <a:rPr sz="900" spc="-5" dirty="0">
                <a:solidFill>
                  <a:srgbClr val="AAB097"/>
                </a:solidFill>
                <a:latin typeface="Arial Narrow"/>
                <a:cs typeface="Arial Narrow"/>
              </a:rPr>
              <a:t>|    </a:t>
            </a:r>
            <a:r>
              <a:rPr sz="900" spc="-30" dirty="0">
                <a:solidFill>
                  <a:srgbClr val="AAB097"/>
                </a:solidFill>
                <a:latin typeface="Arial Narrow"/>
                <a:cs typeface="Arial Narrow"/>
              </a:rPr>
              <a:t> </a:t>
            </a:r>
            <a:r>
              <a:rPr sz="900" dirty="0">
                <a:solidFill>
                  <a:srgbClr val="AAB097"/>
                </a:solidFill>
                <a:latin typeface="Arial Narrow"/>
                <a:cs typeface="Arial Narrow"/>
              </a:rPr>
              <a:t>©</a:t>
            </a:r>
            <a:r>
              <a:rPr sz="900" spc="-20" dirty="0">
                <a:solidFill>
                  <a:srgbClr val="AAB097"/>
                </a:solidFill>
                <a:latin typeface="Arial Narrow"/>
                <a:cs typeface="Arial Narrow"/>
              </a:rPr>
              <a:t> </a:t>
            </a:r>
            <a:r>
              <a:rPr sz="900" dirty="0">
                <a:solidFill>
                  <a:srgbClr val="AAB097"/>
                </a:solidFill>
                <a:latin typeface="Arial Narrow"/>
                <a:cs typeface="Arial Narrow"/>
              </a:rPr>
              <a:t>2</a:t>
            </a:r>
            <a:r>
              <a:rPr sz="900" spc="-5" dirty="0">
                <a:solidFill>
                  <a:srgbClr val="AAB097"/>
                </a:solidFill>
                <a:latin typeface="Arial Narrow"/>
                <a:cs typeface="Arial Narrow"/>
              </a:rPr>
              <a:t>0</a:t>
            </a:r>
            <a:r>
              <a:rPr sz="900" dirty="0">
                <a:solidFill>
                  <a:srgbClr val="AAB097"/>
                </a:solidFill>
                <a:latin typeface="Arial Narrow"/>
                <a:cs typeface="Arial Narrow"/>
              </a:rPr>
              <a:t>11</a:t>
            </a:r>
            <a:r>
              <a:rPr sz="900" spc="15" dirty="0">
                <a:solidFill>
                  <a:srgbClr val="AAB097"/>
                </a:solidFill>
                <a:latin typeface="Arial Narrow"/>
                <a:cs typeface="Arial Narrow"/>
              </a:rPr>
              <a:t> </a:t>
            </a:r>
            <a:r>
              <a:rPr sz="900" spc="-5" dirty="0">
                <a:solidFill>
                  <a:srgbClr val="AAB097"/>
                </a:solidFill>
                <a:latin typeface="Arial Narrow"/>
                <a:cs typeface="Arial Narrow"/>
              </a:rPr>
              <a:t>K</a:t>
            </a:r>
            <a:r>
              <a:rPr sz="900" spc="-10" dirty="0">
                <a:solidFill>
                  <a:srgbClr val="AAB097"/>
                </a:solidFill>
                <a:latin typeface="Arial Narrow"/>
                <a:cs typeface="Arial Narrow"/>
              </a:rPr>
              <a:t>a</a:t>
            </a:r>
            <a:r>
              <a:rPr sz="900" dirty="0">
                <a:solidFill>
                  <a:srgbClr val="AAB097"/>
                </a:solidFill>
                <a:latin typeface="Arial Narrow"/>
                <a:cs typeface="Arial Narrow"/>
              </a:rPr>
              <a:t>iser</a:t>
            </a:r>
            <a:r>
              <a:rPr sz="900" spc="-10" dirty="0">
                <a:solidFill>
                  <a:srgbClr val="AAB097"/>
                </a:solidFill>
                <a:latin typeface="Arial Narrow"/>
                <a:cs typeface="Arial Narrow"/>
              </a:rPr>
              <a:t> </a:t>
            </a:r>
            <a:r>
              <a:rPr sz="900" spc="-5" dirty="0">
                <a:solidFill>
                  <a:srgbClr val="AAB097"/>
                </a:solidFill>
                <a:latin typeface="Arial Narrow"/>
                <a:cs typeface="Arial Narrow"/>
              </a:rPr>
              <a:t>F</a:t>
            </a:r>
            <a:r>
              <a:rPr sz="900" dirty="0">
                <a:solidFill>
                  <a:srgbClr val="AAB097"/>
                </a:solidFill>
                <a:latin typeface="Arial Narrow"/>
                <a:cs typeface="Arial Narrow"/>
              </a:rPr>
              <a:t>o</a:t>
            </a:r>
            <a:r>
              <a:rPr sz="900" spc="-5" dirty="0">
                <a:solidFill>
                  <a:srgbClr val="AAB097"/>
                </a:solidFill>
                <a:latin typeface="Arial Narrow"/>
                <a:cs typeface="Arial Narrow"/>
              </a:rPr>
              <a:t>u</a:t>
            </a:r>
            <a:r>
              <a:rPr sz="900" dirty="0">
                <a:solidFill>
                  <a:srgbClr val="AAB097"/>
                </a:solidFill>
                <a:latin typeface="Arial Narrow"/>
                <a:cs typeface="Arial Narrow"/>
              </a:rPr>
              <a:t>n</a:t>
            </a:r>
            <a:r>
              <a:rPr sz="900" spc="-5" dirty="0">
                <a:solidFill>
                  <a:srgbClr val="AAB097"/>
                </a:solidFill>
                <a:latin typeface="Arial Narrow"/>
                <a:cs typeface="Arial Narrow"/>
              </a:rPr>
              <a:t>d</a:t>
            </a:r>
            <a:r>
              <a:rPr sz="900" dirty="0">
                <a:solidFill>
                  <a:srgbClr val="AAB097"/>
                </a:solidFill>
                <a:latin typeface="Arial Narrow"/>
                <a:cs typeface="Arial Narrow"/>
              </a:rPr>
              <a:t>a</a:t>
            </a:r>
            <a:r>
              <a:rPr sz="900" spc="-5" dirty="0">
                <a:solidFill>
                  <a:srgbClr val="AAB097"/>
                </a:solidFill>
                <a:latin typeface="Arial Narrow"/>
                <a:cs typeface="Arial Narrow"/>
              </a:rPr>
              <a:t>t</a:t>
            </a:r>
            <a:r>
              <a:rPr sz="900" dirty="0">
                <a:solidFill>
                  <a:srgbClr val="AAB097"/>
                </a:solidFill>
                <a:latin typeface="Arial Narrow"/>
                <a:cs typeface="Arial Narrow"/>
              </a:rPr>
              <a:t>ion</a:t>
            </a:r>
            <a:r>
              <a:rPr sz="900" spc="5" dirty="0">
                <a:solidFill>
                  <a:srgbClr val="AAB097"/>
                </a:solidFill>
                <a:latin typeface="Arial Narrow"/>
                <a:cs typeface="Arial Narrow"/>
              </a:rPr>
              <a:t> </a:t>
            </a:r>
            <a:r>
              <a:rPr sz="900" spc="-15" dirty="0">
                <a:solidFill>
                  <a:srgbClr val="AAB097"/>
                </a:solidFill>
                <a:latin typeface="Arial Narrow"/>
                <a:cs typeface="Arial Narrow"/>
              </a:rPr>
              <a:t>H</a:t>
            </a:r>
            <a:r>
              <a:rPr sz="900" dirty="0">
                <a:solidFill>
                  <a:srgbClr val="AAB097"/>
                </a:solidFill>
                <a:latin typeface="Arial Narrow"/>
                <a:cs typeface="Arial Narrow"/>
              </a:rPr>
              <a:t>e</a:t>
            </a:r>
            <a:r>
              <a:rPr sz="900" spc="-5" dirty="0">
                <a:solidFill>
                  <a:srgbClr val="AAB097"/>
                </a:solidFill>
                <a:latin typeface="Arial Narrow"/>
                <a:cs typeface="Arial Narrow"/>
              </a:rPr>
              <a:t>a</a:t>
            </a:r>
            <a:r>
              <a:rPr sz="900" dirty="0">
                <a:solidFill>
                  <a:srgbClr val="AAB097"/>
                </a:solidFill>
                <a:latin typeface="Arial Narrow"/>
                <a:cs typeface="Arial Narrow"/>
              </a:rPr>
              <a:t>lth</a:t>
            </a:r>
            <a:r>
              <a:rPr sz="900" spc="5" dirty="0">
                <a:solidFill>
                  <a:srgbClr val="AAB097"/>
                </a:solidFill>
                <a:latin typeface="Arial Narrow"/>
                <a:cs typeface="Arial Narrow"/>
              </a:rPr>
              <a:t> </a:t>
            </a:r>
            <a:r>
              <a:rPr sz="900" dirty="0">
                <a:solidFill>
                  <a:srgbClr val="AAB097"/>
                </a:solidFill>
                <a:latin typeface="Arial Narrow"/>
                <a:cs typeface="Arial Narrow"/>
              </a:rPr>
              <a:t>Pla</a:t>
            </a:r>
            <a:r>
              <a:rPr sz="900" spc="-5" dirty="0">
                <a:solidFill>
                  <a:srgbClr val="AAB097"/>
                </a:solidFill>
                <a:latin typeface="Arial Narrow"/>
                <a:cs typeface="Arial Narrow"/>
              </a:rPr>
              <a:t>n</a:t>
            </a:r>
            <a:r>
              <a:rPr sz="900" dirty="0">
                <a:solidFill>
                  <a:srgbClr val="AAB097"/>
                </a:solidFill>
                <a:latin typeface="Arial Narrow"/>
                <a:cs typeface="Arial Narrow"/>
              </a:rPr>
              <a:t>,</a:t>
            </a:r>
            <a:r>
              <a:rPr sz="900" spc="-15" dirty="0">
                <a:solidFill>
                  <a:srgbClr val="AAB097"/>
                </a:solidFill>
                <a:latin typeface="Arial Narrow"/>
                <a:cs typeface="Arial Narrow"/>
              </a:rPr>
              <a:t> </a:t>
            </a:r>
            <a:r>
              <a:rPr sz="900" dirty="0">
                <a:solidFill>
                  <a:srgbClr val="AAB097"/>
                </a:solidFill>
                <a:latin typeface="Arial Narrow"/>
                <a:cs typeface="Arial Narrow"/>
              </a:rPr>
              <a:t>I</a:t>
            </a:r>
            <a:r>
              <a:rPr sz="900" spc="-5" dirty="0">
                <a:solidFill>
                  <a:srgbClr val="AAB097"/>
                </a:solidFill>
                <a:latin typeface="Arial Narrow"/>
                <a:cs typeface="Arial Narrow"/>
              </a:rPr>
              <a:t>n</a:t>
            </a:r>
            <a:r>
              <a:rPr sz="900" dirty="0">
                <a:solidFill>
                  <a:srgbClr val="AAB097"/>
                </a:solidFill>
                <a:latin typeface="Arial Narrow"/>
                <a:cs typeface="Arial Narrow"/>
              </a:rPr>
              <a:t>c. </a:t>
            </a:r>
            <a:r>
              <a:rPr sz="900" spc="-5" dirty="0">
                <a:solidFill>
                  <a:srgbClr val="AAB097"/>
                </a:solidFill>
                <a:latin typeface="Arial Narrow"/>
                <a:cs typeface="Arial Narrow"/>
              </a:rPr>
              <a:t>For</a:t>
            </a:r>
            <a:r>
              <a:rPr sz="900" spc="-10" dirty="0">
                <a:solidFill>
                  <a:srgbClr val="AAB097"/>
                </a:solidFill>
                <a:latin typeface="Arial Narrow"/>
                <a:cs typeface="Arial Narrow"/>
              </a:rPr>
              <a:t> </a:t>
            </a:r>
            <a:r>
              <a:rPr sz="900" dirty="0">
                <a:solidFill>
                  <a:srgbClr val="AAB097"/>
                </a:solidFill>
                <a:latin typeface="Arial Narrow"/>
                <a:cs typeface="Arial Narrow"/>
              </a:rPr>
              <a:t>in</a:t>
            </a:r>
            <a:r>
              <a:rPr sz="900" spc="-5" dirty="0">
                <a:solidFill>
                  <a:srgbClr val="AAB097"/>
                </a:solidFill>
                <a:latin typeface="Arial Narrow"/>
                <a:cs typeface="Arial Narrow"/>
              </a:rPr>
              <a:t>t</a:t>
            </a:r>
            <a:r>
              <a:rPr sz="900" dirty="0">
                <a:solidFill>
                  <a:srgbClr val="AAB097"/>
                </a:solidFill>
                <a:latin typeface="Arial Narrow"/>
                <a:cs typeface="Arial Narrow"/>
              </a:rPr>
              <a:t>e</a:t>
            </a:r>
            <a:r>
              <a:rPr sz="900" spc="-10" dirty="0">
                <a:solidFill>
                  <a:srgbClr val="AAB097"/>
                </a:solidFill>
                <a:latin typeface="Arial Narrow"/>
                <a:cs typeface="Arial Narrow"/>
              </a:rPr>
              <a:t>r</a:t>
            </a:r>
            <a:r>
              <a:rPr sz="900" dirty="0">
                <a:solidFill>
                  <a:srgbClr val="AAB097"/>
                </a:solidFill>
                <a:latin typeface="Arial Narrow"/>
                <a:cs typeface="Arial Narrow"/>
              </a:rPr>
              <a:t>n</a:t>
            </a:r>
            <a:r>
              <a:rPr sz="900" spc="-5" dirty="0">
                <a:solidFill>
                  <a:srgbClr val="AAB097"/>
                </a:solidFill>
                <a:latin typeface="Arial Narrow"/>
                <a:cs typeface="Arial Narrow"/>
              </a:rPr>
              <a:t>a</a:t>
            </a:r>
            <a:r>
              <a:rPr sz="900" dirty="0">
                <a:solidFill>
                  <a:srgbClr val="AAB097"/>
                </a:solidFill>
                <a:latin typeface="Arial Narrow"/>
                <a:cs typeface="Arial Narrow"/>
              </a:rPr>
              <a:t>l</a:t>
            </a:r>
            <a:r>
              <a:rPr sz="900" spc="10" dirty="0">
                <a:solidFill>
                  <a:srgbClr val="AAB097"/>
                </a:solidFill>
                <a:latin typeface="Arial Narrow"/>
                <a:cs typeface="Arial Narrow"/>
              </a:rPr>
              <a:t> </a:t>
            </a:r>
            <a:r>
              <a:rPr sz="900" dirty="0">
                <a:solidFill>
                  <a:srgbClr val="AAB097"/>
                </a:solidFill>
                <a:latin typeface="Arial Narrow"/>
                <a:cs typeface="Arial Narrow"/>
              </a:rPr>
              <a:t>use</a:t>
            </a:r>
            <a:r>
              <a:rPr sz="900" spc="5" dirty="0">
                <a:solidFill>
                  <a:srgbClr val="AAB097"/>
                </a:solidFill>
                <a:latin typeface="Arial Narrow"/>
                <a:cs typeface="Arial Narrow"/>
              </a:rPr>
              <a:t> </a:t>
            </a:r>
            <a:r>
              <a:rPr sz="900" dirty="0">
                <a:solidFill>
                  <a:srgbClr val="AAB097"/>
                </a:solidFill>
                <a:latin typeface="Arial Narrow"/>
                <a:cs typeface="Arial Narrow"/>
              </a:rPr>
              <a:t>o</a:t>
            </a:r>
            <a:r>
              <a:rPr sz="900" spc="-5" dirty="0">
                <a:solidFill>
                  <a:srgbClr val="AAB097"/>
                </a:solidFill>
                <a:latin typeface="Arial Narrow"/>
                <a:cs typeface="Arial Narrow"/>
              </a:rPr>
              <a:t>n</a:t>
            </a:r>
            <a:r>
              <a:rPr sz="900" dirty="0">
                <a:solidFill>
                  <a:srgbClr val="AAB097"/>
                </a:solidFill>
                <a:latin typeface="Arial Narrow"/>
                <a:cs typeface="Arial Narrow"/>
              </a:rPr>
              <a:t>ly.</a:t>
            </a:r>
            <a:endParaRPr sz="900" dirty="0">
              <a:latin typeface="Arial Narrow"/>
              <a:cs typeface="Arial Narrow"/>
            </a:endParaRPr>
          </a:p>
        </p:txBody>
      </p:sp>
      <p:sp>
        <p:nvSpPr>
          <p:cNvPr id="3" name="object 3"/>
          <p:cNvSpPr txBox="1"/>
          <p:nvPr/>
        </p:nvSpPr>
        <p:spPr>
          <a:xfrm>
            <a:off x="381000" y="1524000"/>
            <a:ext cx="8419465" cy="4850046"/>
          </a:xfrm>
          <a:prstGeom prst="rect">
            <a:avLst/>
          </a:prstGeom>
        </p:spPr>
        <p:txBody>
          <a:bodyPr vert="horz" wrap="square" lIns="0" tIns="0" rIns="0" bIns="0" rtlCol="0">
            <a:spAutoFit/>
          </a:bodyPr>
          <a:lstStyle/>
          <a:p>
            <a:pPr marL="668655" marR="5080" indent="-286385">
              <a:lnSpc>
                <a:spcPts val="2740"/>
              </a:lnSpc>
              <a:buClr>
                <a:srgbClr val="8085C1"/>
              </a:buClr>
              <a:buFont typeface="Wingdings"/>
              <a:buChar char=""/>
              <a:tabLst>
                <a:tab pos="669290" algn="l"/>
              </a:tabLst>
            </a:pPr>
            <a:r>
              <a:rPr sz="2400" dirty="0">
                <a:latin typeface="Arial Narrow"/>
                <a:cs typeface="Arial Narrow"/>
              </a:rPr>
              <a:t>The</a:t>
            </a:r>
            <a:r>
              <a:rPr sz="2400" spc="5" dirty="0">
                <a:latin typeface="Arial Narrow"/>
                <a:cs typeface="Arial Narrow"/>
              </a:rPr>
              <a:t> </a:t>
            </a:r>
            <a:r>
              <a:rPr sz="2400" dirty="0">
                <a:latin typeface="Arial Narrow"/>
                <a:cs typeface="Arial Narrow"/>
              </a:rPr>
              <a:t>bo</a:t>
            </a:r>
            <a:r>
              <a:rPr sz="2400" spc="-10" dirty="0">
                <a:latin typeface="Arial Narrow"/>
                <a:cs typeface="Arial Narrow"/>
              </a:rPr>
              <a:t>d</a:t>
            </a:r>
            <a:r>
              <a:rPr sz="2400" dirty="0">
                <a:latin typeface="Arial Narrow"/>
                <a:cs typeface="Arial Narrow"/>
              </a:rPr>
              <a:t>y’s</a:t>
            </a:r>
            <a:r>
              <a:rPr sz="2400" spc="30" dirty="0">
                <a:latin typeface="Arial Narrow"/>
                <a:cs typeface="Arial Narrow"/>
              </a:rPr>
              <a:t> </a:t>
            </a:r>
            <a:r>
              <a:rPr sz="2400" dirty="0">
                <a:latin typeface="Arial Narrow"/>
                <a:cs typeface="Arial Narrow"/>
              </a:rPr>
              <a:t>protective</a:t>
            </a:r>
            <a:r>
              <a:rPr sz="2400" spc="15" dirty="0">
                <a:latin typeface="Arial Narrow"/>
                <a:cs typeface="Arial Narrow"/>
              </a:rPr>
              <a:t> </a:t>
            </a:r>
            <a:r>
              <a:rPr sz="2400" dirty="0">
                <a:latin typeface="Arial Narrow"/>
                <a:cs typeface="Arial Narrow"/>
              </a:rPr>
              <a:t>resp</a:t>
            </a:r>
            <a:r>
              <a:rPr sz="2400" spc="-10" dirty="0">
                <a:latin typeface="Arial Narrow"/>
                <a:cs typeface="Arial Narrow"/>
              </a:rPr>
              <a:t>o</a:t>
            </a:r>
            <a:r>
              <a:rPr sz="2400" dirty="0">
                <a:latin typeface="Arial Narrow"/>
                <a:cs typeface="Arial Narrow"/>
              </a:rPr>
              <a:t>nse</a:t>
            </a:r>
            <a:r>
              <a:rPr sz="2400" spc="40" dirty="0">
                <a:latin typeface="Arial Narrow"/>
                <a:cs typeface="Arial Narrow"/>
              </a:rPr>
              <a:t> </a:t>
            </a:r>
            <a:r>
              <a:rPr sz="2400" spc="-5" dirty="0">
                <a:latin typeface="Arial Narrow"/>
                <a:cs typeface="Arial Narrow"/>
              </a:rPr>
              <a:t>t</a:t>
            </a:r>
            <a:r>
              <a:rPr sz="2400" dirty="0">
                <a:latin typeface="Arial Narrow"/>
                <a:cs typeface="Arial Narrow"/>
              </a:rPr>
              <a:t>o</a:t>
            </a:r>
            <a:r>
              <a:rPr sz="2400" spc="15" dirty="0">
                <a:latin typeface="Arial Narrow"/>
                <a:cs typeface="Arial Narrow"/>
              </a:rPr>
              <a:t> </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j</a:t>
            </a:r>
            <a:r>
              <a:rPr sz="2400" spc="-10" dirty="0">
                <a:latin typeface="Arial Narrow"/>
                <a:cs typeface="Arial Narrow"/>
              </a:rPr>
              <a:t>u</a:t>
            </a:r>
            <a:r>
              <a:rPr sz="2400" dirty="0">
                <a:latin typeface="Arial Narrow"/>
                <a:cs typeface="Arial Narrow"/>
              </a:rPr>
              <a:t>ry</a:t>
            </a:r>
            <a:r>
              <a:rPr sz="2400" spc="15" dirty="0">
                <a:latin typeface="Arial Narrow"/>
                <a:cs typeface="Arial Narrow"/>
              </a:rPr>
              <a:t> </a:t>
            </a:r>
            <a:r>
              <a:rPr sz="2400" spc="-5" dirty="0">
                <a:latin typeface="Arial Narrow"/>
                <a:cs typeface="Arial Narrow"/>
              </a:rPr>
              <a:t>o</a:t>
            </a:r>
            <a:r>
              <a:rPr sz="2400" dirty="0">
                <a:latin typeface="Arial Narrow"/>
                <a:cs typeface="Arial Narrow"/>
              </a:rPr>
              <a:t>r </a:t>
            </a:r>
            <a:r>
              <a:rPr sz="2400" spc="5" dirty="0">
                <a:latin typeface="Arial Narrow"/>
                <a:cs typeface="Arial Narrow"/>
              </a:rPr>
              <a:t>t</a:t>
            </a:r>
            <a:r>
              <a:rPr sz="2400" spc="-5" dirty="0">
                <a:latin typeface="Arial Narrow"/>
                <a:cs typeface="Arial Narrow"/>
              </a:rPr>
              <a:t>h</a:t>
            </a:r>
            <a:r>
              <a:rPr sz="2400" dirty="0">
                <a:latin typeface="Arial Narrow"/>
                <a:cs typeface="Arial Narrow"/>
              </a:rPr>
              <a:t>e</a:t>
            </a:r>
            <a:r>
              <a:rPr sz="2400" spc="5" dirty="0">
                <a:latin typeface="Arial Narrow"/>
                <a:cs typeface="Arial Narrow"/>
              </a:rPr>
              <a:t> </a:t>
            </a:r>
            <a:r>
              <a:rPr sz="2400" spc="-5" dirty="0">
                <a:latin typeface="Arial Narrow"/>
                <a:cs typeface="Arial Narrow"/>
              </a:rPr>
              <a:t>de</a:t>
            </a:r>
            <a:r>
              <a:rPr sz="2400" spc="-10" dirty="0">
                <a:latin typeface="Arial Narrow"/>
                <a:cs typeface="Arial Narrow"/>
              </a:rPr>
              <a:t>s</a:t>
            </a:r>
            <a:r>
              <a:rPr sz="2400" dirty="0">
                <a:latin typeface="Arial Narrow"/>
                <a:cs typeface="Arial Narrow"/>
              </a:rPr>
              <a:t>t</a:t>
            </a:r>
            <a:r>
              <a:rPr sz="2400" spc="5" dirty="0">
                <a:latin typeface="Arial Narrow"/>
                <a:cs typeface="Arial Narrow"/>
              </a:rPr>
              <a:t>r</a:t>
            </a:r>
            <a:r>
              <a:rPr sz="2400" spc="-5" dirty="0">
                <a:latin typeface="Arial Narrow"/>
                <a:cs typeface="Arial Narrow"/>
              </a:rPr>
              <a:t>ucti</a:t>
            </a:r>
            <a:r>
              <a:rPr sz="2400" spc="-10" dirty="0">
                <a:latin typeface="Arial Narrow"/>
                <a:cs typeface="Arial Narrow"/>
              </a:rPr>
              <a:t>o</a:t>
            </a:r>
            <a:r>
              <a:rPr sz="2400" dirty="0">
                <a:latin typeface="Arial Narrow"/>
                <a:cs typeface="Arial Narrow"/>
              </a:rPr>
              <a:t>n</a:t>
            </a:r>
            <a:r>
              <a:rPr sz="2400" spc="30" dirty="0">
                <a:latin typeface="Arial Narrow"/>
                <a:cs typeface="Arial Narrow"/>
              </a:rPr>
              <a:t> </a:t>
            </a:r>
            <a:r>
              <a:rPr sz="2400" spc="-5" dirty="0">
                <a:latin typeface="Arial Narrow"/>
                <a:cs typeface="Arial Narrow"/>
              </a:rPr>
              <a:t>o</a:t>
            </a:r>
            <a:r>
              <a:rPr sz="2400" dirty="0">
                <a:latin typeface="Arial Narrow"/>
                <a:cs typeface="Arial Narrow"/>
              </a:rPr>
              <a:t>f </a:t>
            </a:r>
            <a:r>
              <a:rPr sz="2400" spc="5" dirty="0">
                <a:latin typeface="Arial Narrow"/>
                <a:cs typeface="Arial Narrow"/>
              </a:rPr>
              <a:t>t</a:t>
            </a:r>
            <a:r>
              <a:rPr sz="2400" spc="-5" dirty="0">
                <a:latin typeface="Arial Narrow"/>
                <a:cs typeface="Arial Narrow"/>
              </a:rPr>
              <a:t>iss</a:t>
            </a:r>
            <a:r>
              <a:rPr sz="2400" spc="-10" dirty="0">
                <a:latin typeface="Arial Narrow"/>
                <a:cs typeface="Arial Narrow"/>
              </a:rPr>
              <a:t>u</a:t>
            </a:r>
            <a:r>
              <a:rPr sz="2400" spc="-5" dirty="0">
                <a:latin typeface="Arial Narrow"/>
                <a:cs typeface="Arial Narrow"/>
              </a:rPr>
              <a:t>es, </a:t>
            </a:r>
            <a:r>
              <a:rPr sz="2400" spc="-15" dirty="0">
                <a:latin typeface="Arial Narrow"/>
                <a:cs typeface="Arial Narrow"/>
              </a:rPr>
              <a:t>w</a:t>
            </a:r>
            <a:r>
              <a:rPr sz="2400" spc="-25" dirty="0">
                <a:latin typeface="Arial Narrow"/>
                <a:cs typeface="Arial Narrow"/>
              </a:rPr>
              <a:t>h</a:t>
            </a:r>
            <a:r>
              <a:rPr sz="2400" spc="-5" dirty="0">
                <a:latin typeface="Arial Narrow"/>
                <a:cs typeface="Arial Narrow"/>
              </a:rPr>
              <a:t>ic</a:t>
            </a:r>
            <a:r>
              <a:rPr sz="2400" dirty="0">
                <a:latin typeface="Arial Narrow"/>
                <a:cs typeface="Arial Narrow"/>
              </a:rPr>
              <a:t>h</a:t>
            </a:r>
            <a:r>
              <a:rPr sz="2400" spc="35" dirty="0">
                <a:latin typeface="Arial Narrow"/>
                <a:cs typeface="Arial Narrow"/>
              </a:rPr>
              <a:t> </a:t>
            </a:r>
            <a:r>
              <a:rPr sz="2400" spc="-5" dirty="0">
                <a:latin typeface="Arial Narrow"/>
                <a:cs typeface="Arial Narrow"/>
              </a:rPr>
              <a:t>serve</a:t>
            </a:r>
            <a:r>
              <a:rPr sz="2400" dirty="0">
                <a:latin typeface="Arial Narrow"/>
                <a:cs typeface="Arial Narrow"/>
              </a:rPr>
              <a:t>s</a:t>
            </a:r>
            <a:r>
              <a:rPr sz="2400" spc="15" dirty="0">
                <a:latin typeface="Arial Narrow"/>
                <a:cs typeface="Arial Narrow"/>
              </a:rPr>
              <a:t> </a:t>
            </a:r>
            <a:r>
              <a:rPr sz="2400" spc="-5" dirty="0">
                <a:latin typeface="Arial Narrow"/>
                <a:cs typeface="Arial Narrow"/>
              </a:rPr>
              <a:t>t</a:t>
            </a:r>
            <a:r>
              <a:rPr sz="2400" dirty="0">
                <a:latin typeface="Arial Narrow"/>
                <a:cs typeface="Arial Narrow"/>
              </a:rPr>
              <a:t>o</a:t>
            </a:r>
            <a:r>
              <a:rPr sz="2400" spc="5" dirty="0">
                <a:latin typeface="Arial Narrow"/>
                <a:cs typeface="Arial Narrow"/>
              </a:rPr>
              <a:t> </a:t>
            </a:r>
            <a:r>
              <a:rPr sz="2400" spc="-5" dirty="0">
                <a:latin typeface="Arial Narrow"/>
                <a:cs typeface="Arial Narrow"/>
              </a:rPr>
              <a:t>destro</a:t>
            </a:r>
            <a:r>
              <a:rPr sz="2400" spc="5" dirty="0">
                <a:latin typeface="Arial Narrow"/>
                <a:cs typeface="Arial Narrow"/>
              </a:rPr>
              <a:t>y</a:t>
            </a:r>
            <a:r>
              <a:rPr sz="2400" dirty="0">
                <a:latin typeface="Arial Narrow"/>
                <a:cs typeface="Arial Narrow"/>
              </a:rPr>
              <a:t>,</a:t>
            </a:r>
            <a:r>
              <a:rPr sz="2400" spc="15" dirty="0">
                <a:latin typeface="Arial Narrow"/>
                <a:cs typeface="Arial Narrow"/>
              </a:rPr>
              <a:t> </a:t>
            </a:r>
            <a:r>
              <a:rPr sz="2400" spc="-5" dirty="0">
                <a:latin typeface="Arial Narrow"/>
                <a:cs typeface="Arial Narrow"/>
              </a:rPr>
              <a:t>d</a:t>
            </a:r>
            <a:r>
              <a:rPr sz="2400" spc="-10" dirty="0">
                <a:latin typeface="Arial Narrow"/>
                <a:cs typeface="Arial Narrow"/>
              </a:rPr>
              <a:t>i</a:t>
            </a:r>
            <a:r>
              <a:rPr sz="2400" spc="-5" dirty="0">
                <a:latin typeface="Arial Narrow"/>
                <a:cs typeface="Arial Narrow"/>
              </a:rPr>
              <a:t>l</a:t>
            </a:r>
            <a:r>
              <a:rPr sz="2400" spc="-10" dirty="0">
                <a:latin typeface="Arial Narrow"/>
                <a:cs typeface="Arial Narrow"/>
              </a:rPr>
              <a:t>u</a:t>
            </a:r>
            <a:r>
              <a:rPr sz="2400" dirty="0">
                <a:latin typeface="Arial Narrow"/>
                <a:cs typeface="Arial Narrow"/>
              </a:rPr>
              <a:t>te,</a:t>
            </a:r>
            <a:r>
              <a:rPr sz="2400" spc="40" dirty="0">
                <a:latin typeface="Arial Narrow"/>
                <a:cs typeface="Arial Narrow"/>
              </a:rPr>
              <a:t> </a:t>
            </a:r>
            <a:r>
              <a:rPr sz="2400" spc="-5" dirty="0">
                <a:latin typeface="Arial Narrow"/>
                <a:cs typeface="Arial Narrow"/>
              </a:rPr>
              <a:t>o</a:t>
            </a:r>
            <a:r>
              <a:rPr sz="2400" dirty="0">
                <a:latin typeface="Arial Narrow"/>
                <a:cs typeface="Arial Narrow"/>
              </a:rPr>
              <a:t>r</a:t>
            </a:r>
            <a:r>
              <a:rPr sz="2400" spc="5" dirty="0">
                <a:latin typeface="Arial Narrow"/>
                <a:cs typeface="Arial Narrow"/>
              </a:rPr>
              <a:t> </a:t>
            </a:r>
            <a:r>
              <a:rPr sz="2400" spc="-15" dirty="0">
                <a:latin typeface="Arial Narrow"/>
                <a:cs typeface="Arial Narrow"/>
              </a:rPr>
              <a:t>w</a:t>
            </a:r>
            <a:r>
              <a:rPr sz="2400" spc="-25" dirty="0">
                <a:latin typeface="Arial Narrow"/>
                <a:cs typeface="Arial Narrow"/>
              </a:rPr>
              <a:t>a</a:t>
            </a:r>
            <a:r>
              <a:rPr sz="2400" spc="-5" dirty="0">
                <a:latin typeface="Arial Narrow"/>
                <a:cs typeface="Arial Narrow"/>
              </a:rPr>
              <a:t>l</a:t>
            </a:r>
            <a:r>
              <a:rPr sz="2400" dirty="0">
                <a:latin typeface="Arial Narrow"/>
                <a:cs typeface="Arial Narrow"/>
              </a:rPr>
              <a:t>l</a:t>
            </a:r>
            <a:r>
              <a:rPr sz="2400" spc="15" dirty="0">
                <a:latin typeface="Arial Narrow"/>
                <a:cs typeface="Arial Narrow"/>
              </a:rPr>
              <a:t> </a:t>
            </a:r>
            <a:r>
              <a:rPr sz="2400" spc="-5" dirty="0">
                <a:latin typeface="Arial Narrow"/>
                <a:cs typeface="Arial Narrow"/>
              </a:rPr>
              <a:t>of</a:t>
            </a:r>
            <a:r>
              <a:rPr sz="2400" dirty="0">
                <a:latin typeface="Arial Narrow"/>
                <a:cs typeface="Arial Narrow"/>
              </a:rPr>
              <a:t>f </a:t>
            </a:r>
            <a:r>
              <a:rPr sz="2400" spc="-5" dirty="0">
                <a:latin typeface="Arial Narrow"/>
                <a:cs typeface="Arial Narrow"/>
              </a:rPr>
              <a:t>bot</a:t>
            </a:r>
            <a:r>
              <a:rPr sz="2400" dirty="0">
                <a:latin typeface="Arial Narrow"/>
                <a:cs typeface="Arial Narrow"/>
              </a:rPr>
              <a:t>h</a:t>
            </a:r>
            <a:r>
              <a:rPr sz="2400" spc="25" dirty="0">
                <a:latin typeface="Arial Narrow"/>
                <a:cs typeface="Arial Narrow"/>
              </a:rPr>
              <a:t> </a:t>
            </a:r>
            <a:r>
              <a:rPr sz="2400" spc="-5" dirty="0">
                <a:latin typeface="Arial Narrow"/>
                <a:cs typeface="Arial Narrow"/>
              </a:rPr>
              <a:t>th</a:t>
            </a:r>
            <a:r>
              <a:rPr sz="2400" dirty="0">
                <a:latin typeface="Arial Narrow"/>
                <a:cs typeface="Arial Narrow"/>
              </a:rPr>
              <a:t>e</a:t>
            </a:r>
            <a:r>
              <a:rPr sz="2400" spc="10" dirty="0">
                <a:latin typeface="Arial Narrow"/>
                <a:cs typeface="Arial Narrow"/>
              </a:rPr>
              <a:t> </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j</a:t>
            </a:r>
            <a:r>
              <a:rPr sz="2400" spc="-10" dirty="0">
                <a:latin typeface="Arial Narrow"/>
                <a:cs typeface="Arial Narrow"/>
              </a:rPr>
              <a:t>u</a:t>
            </a:r>
            <a:r>
              <a:rPr sz="2400" dirty="0">
                <a:latin typeface="Arial Narrow"/>
                <a:cs typeface="Arial Narrow"/>
              </a:rPr>
              <a:t>rious</a:t>
            </a:r>
            <a:r>
              <a:rPr sz="2400" spc="30" dirty="0">
                <a:latin typeface="Arial Narrow"/>
                <a:cs typeface="Arial Narrow"/>
              </a:rPr>
              <a:t> </a:t>
            </a:r>
            <a:r>
              <a:rPr sz="2400" spc="-5" dirty="0">
                <a:latin typeface="Arial Narrow"/>
                <a:cs typeface="Arial Narrow"/>
              </a:rPr>
              <a:t>ag</a:t>
            </a:r>
            <a:r>
              <a:rPr sz="2400" spc="-10" dirty="0">
                <a:latin typeface="Arial Narrow"/>
                <a:cs typeface="Arial Narrow"/>
              </a:rPr>
              <a:t>e</a:t>
            </a:r>
            <a:r>
              <a:rPr sz="2400" spc="-5" dirty="0">
                <a:latin typeface="Arial Narrow"/>
                <a:cs typeface="Arial Narrow"/>
              </a:rPr>
              <a:t>n</a:t>
            </a:r>
            <a:r>
              <a:rPr sz="2400" dirty="0">
                <a:latin typeface="Arial Narrow"/>
                <a:cs typeface="Arial Narrow"/>
              </a:rPr>
              <a:t>t</a:t>
            </a:r>
            <a:r>
              <a:rPr sz="2400" spc="25" dirty="0">
                <a:latin typeface="Arial Narrow"/>
                <a:cs typeface="Arial Narrow"/>
              </a:rPr>
              <a:t> </a:t>
            </a:r>
            <a:r>
              <a:rPr sz="2400" spc="-5" dirty="0">
                <a:latin typeface="Arial Narrow"/>
                <a:cs typeface="Arial Narrow"/>
              </a:rPr>
              <a:t>and th</a:t>
            </a:r>
            <a:r>
              <a:rPr sz="2400" dirty="0">
                <a:latin typeface="Arial Narrow"/>
                <a:cs typeface="Arial Narrow"/>
              </a:rPr>
              <a:t>e</a:t>
            </a:r>
            <a:r>
              <a:rPr sz="2400" spc="10" dirty="0">
                <a:latin typeface="Arial Narrow"/>
                <a:cs typeface="Arial Narrow"/>
              </a:rPr>
              <a:t> </a:t>
            </a:r>
            <a:r>
              <a:rPr sz="2400" spc="-5" dirty="0">
                <a:latin typeface="Arial Narrow"/>
                <a:cs typeface="Arial Narrow"/>
              </a:rPr>
              <a:t>i</a:t>
            </a:r>
            <a:r>
              <a:rPr sz="2400" spc="-10" dirty="0">
                <a:latin typeface="Arial Narrow"/>
                <a:cs typeface="Arial Narrow"/>
              </a:rPr>
              <a:t>n</a:t>
            </a:r>
            <a:r>
              <a:rPr sz="2400" spc="-5" dirty="0">
                <a:latin typeface="Arial Narrow"/>
                <a:cs typeface="Arial Narrow"/>
              </a:rPr>
              <a:t>j</a:t>
            </a:r>
            <a:r>
              <a:rPr sz="2400" spc="-10" dirty="0">
                <a:latin typeface="Arial Narrow"/>
                <a:cs typeface="Arial Narrow"/>
              </a:rPr>
              <a:t>u</a:t>
            </a:r>
            <a:r>
              <a:rPr sz="2400" dirty="0">
                <a:latin typeface="Arial Narrow"/>
                <a:cs typeface="Arial Narrow"/>
              </a:rPr>
              <a:t>red</a:t>
            </a:r>
            <a:r>
              <a:rPr sz="2400" spc="40" dirty="0">
                <a:latin typeface="Arial Narrow"/>
                <a:cs typeface="Arial Narrow"/>
              </a:rPr>
              <a:t> </a:t>
            </a:r>
            <a:r>
              <a:rPr sz="2400" dirty="0">
                <a:latin typeface="Arial Narrow"/>
                <a:cs typeface="Arial Narrow"/>
              </a:rPr>
              <a:t>tissues</a:t>
            </a:r>
            <a:r>
              <a:rPr sz="2400" spc="-5" dirty="0">
                <a:latin typeface="Arial Narrow"/>
                <a:cs typeface="Arial Narrow"/>
              </a:rPr>
              <a:t>.</a:t>
            </a:r>
            <a:r>
              <a:rPr sz="1400" dirty="0">
                <a:latin typeface="Arial Narrow"/>
                <a:cs typeface="Arial Narrow"/>
              </a:rPr>
              <a:t>1</a:t>
            </a:r>
            <a:endParaRPr lang="en-US" sz="1400" dirty="0">
              <a:latin typeface="Arial Narrow"/>
              <a:cs typeface="Arial Narrow"/>
            </a:endParaRPr>
          </a:p>
          <a:p>
            <a:pPr marL="382270" marR="5080">
              <a:lnSpc>
                <a:spcPts val="2740"/>
              </a:lnSpc>
              <a:buClr>
                <a:srgbClr val="8085C1"/>
              </a:buClr>
              <a:tabLst>
                <a:tab pos="669290" algn="l"/>
              </a:tabLst>
            </a:pPr>
            <a:endParaRPr lang="en-US" sz="800" dirty="0">
              <a:latin typeface="Arial Narrow"/>
              <a:cs typeface="Arial Narrow"/>
            </a:endParaRPr>
          </a:p>
          <a:p>
            <a:pPr marL="668655" indent="-286385">
              <a:lnSpc>
                <a:spcPct val="100000"/>
              </a:lnSpc>
              <a:spcBef>
                <a:spcPts val="1795"/>
              </a:spcBef>
              <a:buClr>
                <a:srgbClr val="8085C1"/>
              </a:buClr>
              <a:buFont typeface="Wingdings"/>
              <a:buChar char=""/>
              <a:tabLst>
                <a:tab pos="669290" algn="l"/>
              </a:tabLst>
            </a:pPr>
            <a:r>
              <a:rPr sz="2400" b="1" dirty="0">
                <a:latin typeface="Arial Narrow"/>
                <a:cs typeface="Arial Narrow"/>
              </a:rPr>
              <a:t>Two</a:t>
            </a:r>
            <a:r>
              <a:rPr sz="2400" b="1" spc="-5" dirty="0">
                <a:latin typeface="Arial Narrow"/>
                <a:cs typeface="Arial Narrow"/>
              </a:rPr>
              <a:t> type</a:t>
            </a:r>
            <a:r>
              <a:rPr sz="2400" b="1" dirty="0">
                <a:latin typeface="Arial Narrow"/>
                <a:cs typeface="Arial Narrow"/>
              </a:rPr>
              <a:t>s </a:t>
            </a:r>
            <a:r>
              <a:rPr sz="2400" b="1" spc="-10" dirty="0">
                <a:latin typeface="Arial Narrow"/>
                <a:cs typeface="Arial Narrow"/>
              </a:rPr>
              <a:t>of</a:t>
            </a:r>
            <a:r>
              <a:rPr sz="2400" b="1" dirty="0">
                <a:latin typeface="Arial Narrow"/>
                <a:cs typeface="Arial Narrow"/>
              </a:rPr>
              <a:t> </a:t>
            </a:r>
            <a:r>
              <a:rPr sz="2400" b="1" spc="-10" dirty="0">
                <a:latin typeface="Arial Narrow"/>
                <a:cs typeface="Arial Narrow"/>
              </a:rPr>
              <a:t>inf</a:t>
            </a:r>
            <a:r>
              <a:rPr sz="2400" b="1" spc="-5" dirty="0">
                <a:latin typeface="Arial Narrow"/>
                <a:cs typeface="Arial Narrow"/>
              </a:rPr>
              <a:t>lammat</a:t>
            </a:r>
            <a:r>
              <a:rPr sz="2400" b="1" spc="5" dirty="0">
                <a:latin typeface="Arial Narrow"/>
                <a:cs typeface="Arial Narrow"/>
              </a:rPr>
              <a:t>i</a:t>
            </a:r>
            <a:r>
              <a:rPr sz="2400" b="1" spc="-15" dirty="0">
                <a:latin typeface="Arial Narrow"/>
                <a:cs typeface="Arial Narrow"/>
              </a:rPr>
              <a:t>on:</a:t>
            </a:r>
            <a:endParaRPr sz="2400" dirty="0">
              <a:latin typeface="Arial Narrow"/>
              <a:cs typeface="Arial Narrow"/>
            </a:endParaRPr>
          </a:p>
          <a:p>
            <a:pPr marL="725170" indent="-342900">
              <a:lnSpc>
                <a:spcPct val="100000"/>
              </a:lnSpc>
              <a:spcBef>
                <a:spcPts val="850"/>
              </a:spcBef>
              <a:buClr>
                <a:srgbClr val="8085C1"/>
              </a:buClr>
              <a:buFont typeface="Courier New" panose="02070309020205020404" pitchFamily="49" charset="0"/>
              <a:buChar char="o"/>
              <a:tabLst>
                <a:tab pos="669290" algn="l"/>
              </a:tabLst>
            </a:pPr>
            <a:r>
              <a:rPr sz="2400" dirty="0">
                <a:latin typeface="Arial Narrow"/>
                <a:cs typeface="Arial Narrow"/>
              </a:rPr>
              <a:t>Acute</a:t>
            </a:r>
            <a:r>
              <a:rPr sz="2400" spc="15" dirty="0">
                <a:latin typeface="Arial Narrow"/>
                <a:cs typeface="Arial Narrow"/>
              </a:rPr>
              <a:t> </a:t>
            </a:r>
            <a:r>
              <a:rPr sz="2400" spc="-5" dirty="0">
                <a:latin typeface="Arial Narrow"/>
                <a:cs typeface="Arial Narrow"/>
              </a:rPr>
              <a:t>i</a:t>
            </a:r>
            <a:r>
              <a:rPr sz="2400" spc="-10" dirty="0">
                <a:latin typeface="Arial Narrow"/>
                <a:cs typeface="Arial Narrow"/>
              </a:rPr>
              <a:t>n</a:t>
            </a:r>
            <a:r>
              <a:rPr sz="2400" dirty="0">
                <a:latin typeface="Arial Narrow"/>
                <a:cs typeface="Arial Narrow"/>
              </a:rPr>
              <a:t>flamm</a:t>
            </a:r>
            <a:r>
              <a:rPr sz="2400" spc="-5" dirty="0">
                <a:latin typeface="Arial Narrow"/>
                <a:cs typeface="Arial Narrow"/>
              </a:rPr>
              <a:t>ation</a:t>
            </a:r>
            <a:endParaRPr lang="en-US" sz="2000" spc="-5" dirty="0">
              <a:latin typeface="Arial Narrow"/>
              <a:cs typeface="Arial Narrow"/>
            </a:endParaRPr>
          </a:p>
          <a:p>
            <a:pPr marL="1182370" lvl="1" indent="-342900">
              <a:spcBef>
                <a:spcPts val="850"/>
              </a:spcBef>
              <a:buClr>
                <a:srgbClr val="8085C1"/>
              </a:buClr>
              <a:buFont typeface="Courier New" panose="02070309020205020404" pitchFamily="49" charset="0"/>
              <a:buChar char="o"/>
              <a:tabLst>
                <a:tab pos="669290" algn="l"/>
              </a:tabLst>
            </a:pPr>
            <a:r>
              <a:rPr lang="en-US" sz="2000" spc="-5" dirty="0">
                <a:latin typeface="Arial Narrow"/>
                <a:cs typeface="Arial Narrow"/>
              </a:rPr>
              <a:t>p</a:t>
            </a:r>
            <a:r>
              <a:rPr sz="2000" spc="-5" dirty="0">
                <a:latin typeface="Arial Narrow"/>
                <a:cs typeface="Arial Narrow"/>
              </a:rPr>
              <a:t>a</a:t>
            </a:r>
            <a:r>
              <a:rPr sz="2000" spc="-15" dirty="0">
                <a:latin typeface="Arial Narrow"/>
                <a:cs typeface="Arial Narrow"/>
              </a:rPr>
              <a:t>i</a:t>
            </a:r>
            <a:r>
              <a:rPr sz="2000" spc="-5" dirty="0">
                <a:latin typeface="Arial Narrow"/>
                <a:cs typeface="Arial Narrow"/>
              </a:rPr>
              <a:t>n</a:t>
            </a:r>
            <a:r>
              <a:rPr sz="2000" dirty="0">
                <a:latin typeface="Arial Narrow"/>
                <a:cs typeface="Arial Narrow"/>
              </a:rPr>
              <a:t>,</a:t>
            </a:r>
            <a:r>
              <a:rPr sz="2000" spc="-20" dirty="0">
                <a:latin typeface="Arial Narrow"/>
                <a:cs typeface="Arial Narrow"/>
              </a:rPr>
              <a:t> </a:t>
            </a:r>
            <a:r>
              <a:rPr sz="2000" dirty="0">
                <a:latin typeface="Arial Narrow"/>
                <a:cs typeface="Arial Narrow"/>
              </a:rPr>
              <a:t>redn</a:t>
            </a:r>
            <a:r>
              <a:rPr sz="2000" spc="-10" dirty="0">
                <a:latin typeface="Arial Narrow"/>
                <a:cs typeface="Arial Narrow"/>
              </a:rPr>
              <a:t>es</a:t>
            </a:r>
            <a:r>
              <a:rPr sz="2000" dirty="0">
                <a:latin typeface="Arial Narrow"/>
                <a:cs typeface="Arial Narrow"/>
              </a:rPr>
              <a:t>s </a:t>
            </a:r>
            <a:r>
              <a:rPr sz="2000" spc="-5" dirty="0">
                <a:latin typeface="Arial Narrow"/>
                <a:cs typeface="Arial Narrow"/>
              </a:rPr>
              <a:t>an</a:t>
            </a:r>
            <a:r>
              <a:rPr sz="2000" dirty="0">
                <a:latin typeface="Arial Narrow"/>
                <a:cs typeface="Arial Narrow"/>
              </a:rPr>
              <a:t>d</a:t>
            </a:r>
            <a:r>
              <a:rPr sz="2000" spc="-10" dirty="0">
                <a:latin typeface="Arial Narrow"/>
                <a:cs typeface="Arial Narrow"/>
              </a:rPr>
              <a:t> s</a:t>
            </a:r>
            <a:r>
              <a:rPr sz="2000" dirty="0">
                <a:latin typeface="Arial Narrow"/>
                <a:cs typeface="Arial Narrow"/>
              </a:rPr>
              <a:t>we</a:t>
            </a:r>
            <a:r>
              <a:rPr sz="2000" spc="-10" dirty="0">
                <a:latin typeface="Arial Narrow"/>
                <a:cs typeface="Arial Narrow"/>
              </a:rPr>
              <a:t>l</a:t>
            </a:r>
            <a:r>
              <a:rPr sz="2000" spc="-5" dirty="0">
                <a:latin typeface="Arial Narrow"/>
                <a:cs typeface="Arial Narrow"/>
              </a:rPr>
              <a:t>l</a:t>
            </a:r>
            <a:r>
              <a:rPr sz="2000" spc="-15" dirty="0">
                <a:latin typeface="Arial Narrow"/>
                <a:cs typeface="Arial Narrow"/>
              </a:rPr>
              <a:t>i</a:t>
            </a:r>
            <a:r>
              <a:rPr sz="2000" spc="-5" dirty="0">
                <a:latin typeface="Arial Narrow"/>
                <a:cs typeface="Arial Narrow"/>
              </a:rPr>
              <a:t>n</a:t>
            </a:r>
            <a:r>
              <a:rPr sz="2000" dirty="0">
                <a:latin typeface="Arial Narrow"/>
                <a:cs typeface="Arial Narrow"/>
              </a:rPr>
              <a:t>g </a:t>
            </a:r>
            <a:r>
              <a:rPr sz="2000" spc="-5" dirty="0">
                <a:latin typeface="Arial Narrow"/>
                <a:cs typeface="Arial Narrow"/>
              </a:rPr>
              <a:t>o</a:t>
            </a:r>
            <a:r>
              <a:rPr sz="2000" dirty="0">
                <a:latin typeface="Arial Narrow"/>
                <a:cs typeface="Arial Narrow"/>
              </a:rPr>
              <a:t>f</a:t>
            </a:r>
            <a:r>
              <a:rPr sz="2000" spc="-15" dirty="0">
                <a:latin typeface="Arial Narrow"/>
                <a:cs typeface="Arial Narrow"/>
              </a:rPr>
              <a:t> </a:t>
            </a:r>
            <a:r>
              <a:rPr sz="2000" spc="-10" dirty="0">
                <a:latin typeface="Arial Narrow"/>
                <a:cs typeface="Arial Narrow"/>
              </a:rPr>
              <a:t>s</a:t>
            </a:r>
            <a:r>
              <a:rPr sz="2000" spc="-5" dirty="0">
                <a:latin typeface="Arial Narrow"/>
                <a:cs typeface="Arial Narrow"/>
              </a:rPr>
              <a:t>hor</a:t>
            </a:r>
            <a:r>
              <a:rPr sz="2000" dirty="0">
                <a:latin typeface="Arial Narrow"/>
                <a:cs typeface="Arial Narrow"/>
              </a:rPr>
              <a:t>t </a:t>
            </a:r>
            <a:r>
              <a:rPr sz="2000" spc="-10" dirty="0">
                <a:latin typeface="Arial Narrow"/>
                <a:cs typeface="Arial Narrow"/>
              </a:rPr>
              <a:t>d</a:t>
            </a:r>
            <a:r>
              <a:rPr sz="2000" spc="-5" dirty="0">
                <a:latin typeface="Arial Narrow"/>
                <a:cs typeface="Arial Narrow"/>
              </a:rPr>
              <a:t>urat</a:t>
            </a:r>
            <a:r>
              <a:rPr sz="2000" spc="-10" dirty="0">
                <a:latin typeface="Arial Narrow"/>
                <a:cs typeface="Arial Narrow"/>
              </a:rPr>
              <a:t>i</a:t>
            </a:r>
            <a:r>
              <a:rPr sz="2000" spc="-5" dirty="0">
                <a:latin typeface="Arial Narrow"/>
                <a:cs typeface="Arial Narrow"/>
              </a:rPr>
              <a:t>on</a:t>
            </a:r>
            <a:endParaRPr sz="2000" dirty="0">
              <a:latin typeface="Arial Narrow"/>
              <a:cs typeface="Arial Narrow"/>
            </a:endParaRPr>
          </a:p>
          <a:p>
            <a:pPr marL="725170" indent="-342900">
              <a:lnSpc>
                <a:spcPct val="100000"/>
              </a:lnSpc>
              <a:spcBef>
                <a:spcPts val="844"/>
              </a:spcBef>
              <a:buClr>
                <a:srgbClr val="8085C1"/>
              </a:buClr>
              <a:buFont typeface="Courier New" panose="02070309020205020404" pitchFamily="49" charset="0"/>
              <a:buChar char="o"/>
              <a:tabLst>
                <a:tab pos="669290" algn="l"/>
              </a:tabLst>
            </a:pPr>
            <a:r>
              <a:rPr sz="2400" dirty="0">
                <a:latin typeface="Arial Narrow"/>
                <a:cs typeface="Arial Narrow"/>
              </a:rPr>
              <a:t>S</a:t>
            </a:r>
            <a:r>
              <a:rPr sz="2400" spc="-10" dirty="0">
                <a:latin typeface="Arial Narrow"/>
                <a:cs typeface="Arial Narrow"/>
              </a:rPr>
              <a:t>i</a:t>
            </a:r>
            <a:r>
              <a:rPr sz="2400" spc="-5" dirty="0">
                <a:latin typeface="Arial Narrow"/>
                <a:cs typeface="Arial Narrow"/>
              </a:rPr>
              <a:t>l</a:t>
            </a:r>
            <a:r>
              <a:rPr sz="2400" spc="-10" dirty="0">
                <a:latin typeface="Arial Narrow"/>
                <a:cs typeface="Arial Narrow"/>
              </a:rPr>
              <a:t>e</a:t>
            </a:r>
            <a:r>
              <a:rPr sz="2400" spc="-5" dirty="0">
                <a:latin typeface="Arial Narrow"/>
                <a:cs typeface="Arial Narrow"/>
              </a:rPr>
              <a:t>n</a:t>
            </a:r>
            <a:r>
              <a:rPr sz="2400" dirty="0">
                <a:latin typeface="Arial Narrow"/>
                <a:cs typeface="Arial Narrow"/>
              </a:rPr>
              <a:t>t</a:t>
            </a:r>
            <a:r>
              <a:rPr sz="2400" spc="25" dirty="0">
                <a:latin typeface="Arial Narrow"/>
                <a:cs typeface="Arial Narrow"/>
              </a:rPr>
              <a:t> </a:t>
            </a:r>
            <a:r>
              <a:rPr sz="2400" spc="-5" dirty="0">
                <a:latin typeface="Arial Narrow"/>
                <a:cs typeface="Arial Narrow"/>
              </a:rPr>
              <a:t>i</a:t>
            </a:r>
            <a:r>
              <a:rPr sz="2400" spc="-10" dirty="0">
                <a:latin typeface="Arial Narrow"/>
                <a:cs typeface="Arial Narrow"/>
              </a:rPr>
              <a:t>n</a:t>
            </a:r>
            <a:r>
              <a:rPr sz="2400" dirty="0">
                <a:latin typeface="Arial Narrow"/>
                <a:cs typeface="Arial Narrow"/>
              </a:rPr>
              <a:t>flamm</a:t>
            </a:r>
            <a:r>
              <a:rPr sz="2400" spc="-5" dirty="0">
                <a:latin typeface="Arial Narrow"/>
                <a:cs typeface="Arial Narrow"/>
              </a:rPr>
              <a:t>ation</a:t>
            </a:r>
            <a:endParaRPr sz="2400" dirty="0">
              <a:latin typeface="Arial Narrow"/>
              <a:cs typeface="Arial Narrow"/>
            </a:endParaRPr>
          </a:p>
          <a:p>
            <a:pPr marL="1182370" lvl="1" indent="-342900">
              <a:lnSpc>
                <a:spcPts val="2340"/>
              </a:lnSpc>
              <a:spcBef>
                <a:spcPts val="735"/>
              </a:spcBef>
              <a:buClr>
                <a:srgbClr val="8085C1"/>
              </a:buClr>
              <a:buFont typeface="Courier New" panose="02070309020205020404" pitchFamily="49" charset="0"/>
              <a:buChar char="o"/>
              <a:tabLst>
                <a:tab pos="1126490" algn="l"/>
              </a:tabLst>
            </a:pPr>
            <a:r>
              <a:rPr sz="2000" spc="-10" dirty="0">
                <a:latin typeface="Arial Narrow"/>
                <a:cs typeface="Arial Narrow"/>
              </a:rPr>
              <a:t>c</a:t>
            </a:r>
            <a:r>
              <a:rPr sz="2000" spc="-5" dirty="0">
                <a:latin typeface="Arial Narrow"/>
                <a:cs typeface="Arial Narrow"/>
              </a:rPr>
              <a:t>hroni</a:t>
            </a:r>
            <a:r>
              <a:rPr sz="2000" spc="-15" dirty="0">
                <a:latin typeface="Arial Narrow"/>
                <a:cs typeface="Arial Narrow"/>
              </a:rPr>
              <a:t>c</a:t>
            </a:r>
            <a:r>
              <a:rPr sz="2000" dirty="0">
                <a:latin typeface="Arial Narrow"/>
                <a:cs typeface="Arial Narrow"/>
              </a:rPr>
              <a:t>, </a:t>
            </a:r>
            <a:r>
              <a:rPr sz="2000" spc="-5" dirty="0">
                <a:latin typeface="Arial Narrow"/>
                <a:cs typeface="Arial Narrow"/>
              </a:rPr>
              <a:t>lo</a:t>
            </a:r>
            <a:r>
              <a:rPr sz="2000" spc="5" dirty="0">
                <a:latin typeface="Arial Narrow"/>
                <a:cs typeface="Arial Narrow"/>
              </a:rPr>
              <a:t>w-</a:t>
            </a:r>
            <a:r>
              <a:rPr sz="2000" spc="-5" dirty="0">
                <a:latin typeface="Arial Narrow"/>
                <a:cs typeface="Arial Narrow"/>
              </a:rPr>
              <a:t>l</a:t>
            </a:r>
            <a:r>
              <a:rPr sz="2000" spc="-10" dirty="0">
                <a:latin typeface="Arial Narrow"/>
                <a:cs typeface="Arial Narrow"/>
              </a:rPr>
              <a:t>e</a:t>
            </a:r>
            <a:r>
              <a:rPr sz="2000" spc="-5" dirty="0">
                <a:latin typeface="Arial Narrow"/>
                <a:cs typeface="Arial Narrow"/>
              </a:rPr>
              <a:t>v</a:t>
            </a:r>
            <a:r>
              <a:rPr sz="2000" spc="-10" dirty="0">
                <a:latin typeface="Arial Narrow"/>
                <a:cs typeface="Arial Narrow"/>
              </a:rPr>
              <a:t>e</a:t>
            </a:r>
            <a:r>
              <a:rPr sz="2000" dirty="0">
                <a:latin typeface="Arial Narrow"/>
                <a:cs typeface="Arial Narrow"/>
              </a:rPr>
              <a:t>l</a:t>
            </a:r>
            <a:r>
              <a:rPr sz="2000" spc="5" dirty="0">
                <a:latin typeface="Arial Narrow"/>
                <a:cs typeface="Arial Narrow"/>
              </a:rPr>
              <a:t> </a:t>
            </a:r>
            <a:r>
              <a:rPr sz="2000" spc="-5" dirty="0">
                <a:latin typeface="Arial Narrow"/>
                <a:cs typeface="Arial Narrow"/>
              </a:rPr>
              <a:t>i</a:t>
            </a:r>
            <a:r>
              <a:rPr sz="2000" spc="-10" dirty="0">
                <a:latin typeface="Arial Narrow"/>
                <a:cs typeface="Arial Narrow"/>
              </a:rPr>
              <a:t>n</a:t>
            </a:r>
            <a:r>
              <a:rPr sz="2000" dirty="0">
                <a:latin typeface="Arial Narrow"/>
                <a:cs typeface="Arial Narrow"/>
              </a:rPr>
              <a:t>fl</a:t>
            </a:r>
            <a:r>
              <a:rPr sz="2000" spc="-10" dirty="0">
                <a:latin typeface="Arial Narrow"/>
                <a:cs typeface="Arial Narrow"/>
              </a:rPr>
              <a:t>a</a:t>
            </a:r>
            <a:r>
              <a:rPr sz="2000" spc="-5" dirty="0">
                <a:latin typeface="Arial Narrow"/>
                <a:cs typeface="Arial Narrow"/>
              </a:rPr>
              <a:t>mmat</a:t>
            </a:r>
            <a:r>
              <a:rPr sz="2000" spc="-10" dirty="0">
                <a:latin typeface="Arial Narrow"/>
                <a:cs typeface="Arial Narrow"/>
              </a:rPr>
              <a:t>i</a:t>
            </a:r>
            <a:r>
              <a:rPr sz="2000" spc="-5" dirty="0">
                <a:latin typeface="Arial Narrow"/>
                <a:cs typeface="Arial Narrow"/>
              </a:rPr>
              <a:t>o</a:t>
            </a:r>
            <a:r>
              <a:rPr sz="2000" dirty="0">
                <a:latin typeface="Arial Narrow"/>
                <a:cs typeface="Arial Narrow"/>
              </a:rPr>
              <a:t>n</a:t>
            </a:r>
            <a:r>
              <a:rPr sz="2000" spc="-30" dirty="0">
                <a:latin typeface="Arial Narrow"/>
                <a:cs typeface="Arial Narrow"/>
              </a:rPr>
              <a:t> </a:t>
            </a:r>
            <a:r>
              <a:rPr lang="en-US" sz="2000" spc="-30" dirty="0">
                <a:latin typeface="Arial Narrow"/>
                <a:cs typeface="Arial Narrow"/>
              </a:rPr>
              <a:t>that is below the threshold for pain</a:t>
            </a:r>
          </a:p>
          <a:p>
            <a:pPr marL="1182370" lvl="1" indent="-342900">
              <a:lnSpc>
                <a:spcPts val="2340"/>
              </a:lnSpc>
              <a:spcBef>
                <a:spcPts val="735"/>
              </a:spcBef>
              <a:buClr>
                <a:srgbClr val="8085C1"/>
              </a:buClr>
              <a:buFont typeface="Courier New" panose="02070309020205020404" pitchFamily="49" charset="0"/>
              <a:buChar char="o"/>
              <a:tabLst>
                <a:tab pos="1126490" algn="l"/>
              </a:tabLst>
            </a:pPr>
            <a:r>
              <a:rPr lang="en-US" sz="2000" spc="-10" dirty="0">
                <a:latin typeface="Arial Narrow"/>
                <a:cs typeface="Arial Narrow"/>
              </a:rPr>
              <a:t>c</a:t>
            </a:r>
            <a:r>
              <a:rPr sz="2000" spc="-10" dirty="0">
                <a:latin typeface="Arial Narrow"/>
                <a:cs typeface="Arial Narrow"/>
              </a:rPr>
              <a:t>a</a:t>
            </a:r>
            <a:r>
              <a:rPr sz="2000" dirty="0">
                <a:latin typeface="Arial Narrow"/>
                <a:cs typeface="Arial Narrow"/>
              </a:rPr>
              <a:t>n</a:t>
            </a:r>
            <a:r>
              <a:rPr sz="2000" spc="-5" dirty="0">
                <a:latin typeface="Arial Narrow"/>
                <a:cs typeface="Arial Narrow"/>
              </a:rPr>
              <a:t> l</a:t>
            </a:r>
            <a:r>
              <a:rPr sz="2000" spc="-15" dirty="0">
                <a:latin typeface="Arial Narrow"/>
                <a:cs typeface="Arial Narrow"/>
              </a:rPr>
              <a:t>i</a:t>
            </a:r>
            <a:r>
              <a:rPr sz="2000" spc="-5" dirty="0">
                <a:latin typeface="Arial Narrow"/>
                <a:cs typeface="Arial Narrow"/>
              </a:rPr>
              <a:t>nge</a:t>
            </a:r>
            <a:r>
              <a:rPr sz="2000" dirty="0">
                <a:latin typeface="Arial Narrow"/>
                <a:cs typeface="Arial Narrow"/>
              </a:rPr>
              <a:t>r </a:t>
            </a:r>
            <a:r>
              <a:rPr sz="2000" spc="-5" dirty="0">
                <a:latin typeface="Arial Narrow"/>
                <a:cs typeface="Arial Narrow"/>
              </a:rPr>
              <a:t>fo</a:t>
            </a:r>
            <a:r>
              <a:rPr sz="2000" dirty="0">
                <a:latin typeface="Arial Narrow"/>
                <a:cs typeface="Arial Narrow"/>
              </a:rPr>
              <a:t>r</a:t>
            </a:r>
            <a:r>
              <a:rPr sz="2000" spc="-15" dirty="0">
                <a:latin typeface="Arial Narrow"/>
                <a:cs typeface="Arial Narrow"/>
              </a:rPr>
              <a:t> </a:t>
            </a:r>
            <a:r>
              <a:rPr sz="2000" spc="-5" dirty="0">
                <a:latin typeface="Arial Narrow"/>
                <a:cs typeface="Arial Narrow"/>
              </a:rPr>
              <a:t>y</a:t>
            </a:r>
            <a:r>
              <a:rPr sz="2000" spc="-10" dirty="0">
                <a:latin typeface="Arial Narrow"/>
                <a:cs typeface="Arial Narrow"/>
              </a:rPr>
              <a:t>e</a:t>
            </a:r>
            <a:r>
              <a:rPr sz="2000" spc="-5" dirty="0">
                <a:latin typeface="Arial Narrow"/>
                <a:cs typeface="Arial Narrow"/>
              </a:rPr>
              <a:t>ar</a:t>
            </a:r>
            <a:r>
              <a:rPr sz="2000" dirty="0">
                <a:latin typeface="Arial Narrow"/>
                <a:cs typeface="Arial Narrow"/>
              </a:rPr>
              <a:t>s</a:t>
            </a:r>
            <a:r>
              <a:rPr lang="en-US" sz="2000" dirty="0">
                <a:latin typeface="Arial Narrow"/>
                <a:cs typeface="Arial Narrow"/>
              </a:rPr>
              <a:t> or decades</a:t>
            </a:r>
            <a:r>
              <a:rPr sz="2000" spc="5" dirty="0">
                <a:latin typeface="Arial Narrow"/>
                <a:cs typeface="Arial Narrow"/>
              </a:rPr>
              <a:t> </a:t>
            </a:r>
            <a:r>
              <a:rPr sz="2000" spc="-5" dirty="0">
                <a:latin typeface="Arial Narrow"/>
                <a:cs typeface="Arial Narrow"/>
              </a:rPr>
              <a:t>an</a:t>
            </a:r>
            <a:r>
              <a:rPr sz="2000" dirty="0">
                <a:latin typeface="Arial Narrow"/>
                <a:cs typeface="Arial Narrow"/>
              </a:rPr>
              <a:t>d</a:t>
            </a:r>
            <a:r>
              <a:rPr sz="2000" spc="-5" dirty="0">
                <a:latin typeface="Arial Narrow"/>
                <a:cs typeface="Arial Narrow"/>
              </a:rPr>
              <a:t> c</a:t>
            </a:r>
            <a:r>
              <a:rPr sz="2000" spc="-10" dirty="0">
                <a:latin typeface="Arial Narrow"/>
                <a:cs typeface="Arial Narrow"/>
              </a:rPr>
              <a:t>a</a:t>
            </a:r>
            <a:r>
              <a:rPr sz="2000" spc="-5" dirty="0">
                <a:latin typeface="Arial Narrow"/>
                <a:cs typeface="Arial Narrow"/>
              </a:rPr>
              <a:t>u</a:t>
            </a:r>
            <a:r>
              <a:rPr sz="2000" spc="-10" dirty="0">
                <a:latin typeface="Arial Narrow"/>
                <a:cs typeface="Arial Narrow"/>
              </a:rPr>
              <a:t>s</a:t>
            </a:r>
            <a:r>
              <a:rPr sz="2000" dirty="0">
                <a:latin typeface="Arial Narrow"/>
                <a:cs typeface="Arial Narrow"/>
              </a:rPr>
              <a:t>e</a:t>
            </a:r>
            <a:r>
              <a:rPr lang="en-US" sz="2000" dirty="0">
                <a:latin typeface="Arial Narrow"/>
                <a:cs typeface="Arial Narrow"/>
              </a:rPr>
              <a:t> </a:t>
            </a:r>
            <a:r>
              <a:rPr sz="2000" spc="-10" dirty="0">
                <a:latin typeface="Arial Narrow"/>
                <a:cs typeface="Arial Narrow"/>
              </a:rPr>
              <a:t>c</a:t>
            </a:r>
            <a:r>
              <a:rPr sz="2000" spc="-5" dirty="0">
                <a:latin typeface="Arial Narrow"/>
                <a:cs typeface="Arial Narrow"/>
              </a:rPr>
              <a:t>on</a:t>
            </a:r>
            <a:r>
              <a:rPr sz="2000" spc="-10" dirty="0">
                <a:latin typeface="Arial Narrow"/>
                <a:cs typeface="Arial Narrow"/>
              </a:rPr>
              <a:t>t</a:t>
            </a:r>
            <a:r>
              <a:rPr sz="2000" spc="-5" dirty="0">
                <a:latin typeface="Arial Narrow"/>
                <a:cs typeface="Arial Narrow"/>
              </a:rPr>
              <a:t>i</a:t>
            </a:r>
            <a:r>
              <a:rPr sz="2000" spc="-10" dirty="0">
                <a:latin typeface="Arial Narrow"/>
                <a:cs typeface="Arial Narrow"/>
              </a:rPr>
              <a:t>n</a:t>
            </a:r>
            <a:r>
              <a:rPr sz="2000" spc="-5" dirty="0">
                <a:latin typeface="Arial Narrow"/>
                <a:cs typeface="Arial Narrow"/>
              </a:rPr>
              <a:t>ua</a:t>
            </a:r>
            <a:r>
              <a:rPr sz="2000" dirty="0">
                <a:latin typeface="Arial Narrow"/>
                <a:cs typeface="Arial Narrow"/>
              </a:rPr>
              <a:t>l</a:t>
            </a:r>
            <a:r>
              <a:rPr sz="2000" spc="-10" dirty="0">
                <a:latin typeface="Arial Narrow"/>
                <a:cs typeface="Arial Narrow"/>
              </a:rPr>
              <a:t> </a:t>
            </a:r>
            <a:r>
              <a:rPr sz="2000" spc="-5" dirty="0">
                <a:latin typeface="Arial Narrow"/>
                <a:cs typeface="Arial Narrow"/>
              </a:rPr>
              <a:t>orga</a:t>
            </a:r>
            <a:r>
              <a:rPr sz="2000" dirty="0">
                <a:latin typeface="Arial Narrow"/>
                <a:cs typeface="Arial Narrow"/>
              </a:rPr>
              <a:t>n</a:t>
            </a:r>
            <a:r>
              <a:rPr sz="2000" spc="-10" dirty="0">
                <a:latin typeface="Arial Narrow"/>
                <a:cs typeface="Arial Narrow"/>
              </a:rPr>
              <a:t> </a:t>
            </a:r>
            <a:r>
              <a:rPr sz="2000" spc="-5" dirty="0">
                <a:latin typeface="Arial Narrow"/>
                <a:cs typeface="Arial Narrow"/>
              </a:rPr>
              <a:t>damage.</a:t>
            </a:r>
            <a:endParaRPr sz="2000" dirty="0">
              <a:latin typeface="Arial Narrow"/>
              <a:cs typeface="Arial Narrow"/>
            </a:endParaRPr>
          </a:p>
          <a:p>
            <a:pPr>
              <a:lnSpc>
                <a:spcPct val="100000"/>
              </a:lnSpc>
              <a:spcBef>
                <a:spcPts val="49"/>
              </a:spcBef>
            </a:pPr>
            <a:endParaRPr sz="2850" dirty="0">
              <a:latin typeface="Times New Roman"/>
              <a:cs typeface="Times New Roman"/>
            </a:endParaRPr>
          </a:p>
          <a:p>
            <a:pPr marL="12700">
              <a:lnSpc>
                <a:spcPct val="100000"/>
              </a:lnSpc>
            </a:pPr>
            <a:r>
              <a:rPr sz="1800" spc="-10" dirty="0">
                <a:latin typeface="Arial Narrow"/>
                <a:cs typeface="Arial Narrow"/>
              </a:rPr>
              <a:t>S</a:t>
            </a:r>
            <a:r>
              <a:rPr sz="1800" spc="-20" dirty="0">
                <a:latin typeface="Arial Narrow"/>
                <a:cs typeface="Arial Narrow"/>
              </a:rPr>
              <a:t>o</a:t>
            </a:r>
            <a:r>
              <a:rPr sz="1800" spc="-5" dirty="0">
                <a:latin typeface="Arial Narrow"/>
                <a:cs typeface="Arial Narrow"/>
              </a:rPr>
              <a:t>urce</a:t>
            </a:r>
            <a:r>
              <a:rPr sz="1800" dirty="0">
                <a:latin typeface="Arial Narrow"/>
                <a:cs typeface="Arial Narrow"/>
              </a:rPr>
              <a:t>:</a:t>
            </a:r>
            <a:r>
              <a:rPr sz="1800" spc="15" dirty="0">
                <a:latin typeface="Arial Narrow"/>
                <a:cs typeface="Arial Narrow"/>
              </a:rPr>
              <a:t> </a:t>
            </a:r>
            <a:r>
              <a:rPr sz="1800" u="heavy" dirty="0">
                <a:solidFill>
                  <a:srgbClr val="7EB741"/>
                </a:solidFill>
                <a:latin typeface="Arial Narrow"/>
                <a:cs typeface="Arial Narrow"/>
                <a:hlinkClick r:id="rId3"/>
              </a:rPr>
              <a:t>h</a:t>
            </a:r>
            <a:r>
              <a:rPr sz="1800" u="heavy" spc="-10" dirty="0">
                <a:solidFill>
                  <a:srgbClr val="7EB741"/>
                </a:solidFill>
                <a:latin typeface="Arial Narrow"/>
                <a:cs typeface="Arial Narrow"/>
                <a:hlinkClick r:id="rId3"/>
              </a:rPr>
              <a:t>t</a:t>
            </a:r>
            <a:r>
              <a:rPr sz="1800" u="heavy" dirty="0">
                <a:solidFill>
                  <a:srgbClr val="7EB741"/>
                </a:solidFill>
                <a:latin typeface="Arial Narrow"/>
                <a:cs typeface="Arial Narrow"/>
                <a:hlinkClick r:id="rId3"/>
              </a:rPr>
              <a:t>t</a:t>
            </a:r>
            <a:r>
              <a:rPr sz="1800" u="heavy" spc="-10" dirty="0">
                <a:solidFill>
                  <a:srgbClr val="7EB741"/>
                </a:solidFill>
                <a:latin typeface="Arial Narrow"/>
                <a:cs typeface="Arial Narrow"/>
                <a:hlinkClick r:id="rId3"/>
              </a:rPr>
              <a:t>p</a:t>
            </a:r>
            <a:r>
              <a:rPr sz="1800" u="heavy" dirty="0">
                <a:solidFill>
                  <a:srgbClr val="7EB741"/>
                </a:solidFill>
                <a:latin typeface="Arial Narrow"/>
                <a:cs typeface="Arial Narrow"/>
                <a:hlinkClick r:id="rId3"/>
              </a:rPr>
              <a:t>:/</a:t>
            </a:r>
            <a:r>
              <a:rPr sz="1800" u="heavy" spc="-10" dirty="0">
                <a:solidFill>
                  <a:srgbClr val="7EB741"/>
                </a:solidFill>
                <a:latin typeface="Arial Narrow"/>
                <a:cs typeface="Arial Narrow"/>
                <a:hlinkClick r:id="rId3"/>
              </a:rPr>
              <a:t>/m</a:t>
            </a:r>
            <a:r>
              <a:rPr sz="1800" u="heavy" dirty="0">
                <a:solidFill>
                  <a:srgbClr val="7EB741"/>
                </a:solidFill>
                <a:latin typeface="Arial Narrow"/>
                <a:cs typeface="Arial Narrow"/>
                <a:hlinkClick r:id="rId3"/>
              </a:rPr>
              <a:t>e</a:t>
            </a:r>
            <a:r>
              <a:rPr sz="1800" u="heavy" spc="-10" dirty="0">
                <a:solidFill>
                  <a:srgbClr val="7EB741"/>
                </a:solidFill>
                <a:latin typeface="Arial Narrow"/>
                <a:cs typeface="Arial Narrow"/>
                <a:hlinkClick r:id="rId3"/>
              </a:rPr>
              <a:t>d</a:t>
            </a:r>
            <a:r>
              <a:rPr sz="1800" u="heavy" spc="-5" dirty="0">
                <a:solidFill>
                  <a:srgbClr val="7EB741"/>
                </a:solidFill>
                <a:latin typeface="Arial Narrow"/>
                <a:cs typeface="Arial Narrow"/>
                <a:hlinkClick r:id="rId3"/>
              </a:rPr>
              <a:t>i</a:t>
            </a:r>
            <a:r>
              <a:rPr sz="1800" u="heavy" spc="10" dirty="0">
                <a:solidFill>
                  <a:srgbClr val="7EB741"/>
                </a:solidFill>
                <a:latin typeface="Arial Narrow"/>
                <a:cs typeface="Arial Narrow"/>
                <a:hlinkClick r:id="rId3"/>
              </a:rPr>
              <a:t>c</a:t>
            </a:r>
            <a:r>
              <a:rPr sz="1800" u="heavy" dirty="0">
                <a:solidFill>
                  <a:srgbClr val="7EB741"/>
                </a:solidFill>
                <a:latin typeface="Arial Narrow"/>
                <a:cs typeface="Arial Narrow"/>
                <a:hlinkClick r:id="rId3"/>
              </a:rPr>
              <a:t>a</a:t>
            </a:r>
            <a:r>
              <a:rPr sz="1800" u="heavy" spc="-10" dirty="0">
                <a:solidFill>
                  <a:srgbClr val="7EB741"/>
                </a:solidFill>
                <a:latin typeface="Arial Narrow"/>
                <a:cs typeface="Arial Narrow"/>
                <a:hlinkClick r:id="rId3"/>
              </a:rPr>
              <a:t>l</a:t>
            </a:r>
            <a:r>
              <a:rPr sz="1800" u="heavy" spc="-5" dirty="0">
                <a:solidFill>
                  <a:srgbClr val="7EB741"/>
                </a:solidFill>
                <a:latin typeface="Arial Narrow"/>
                <a:cs typeface="Arial Narrow"/>
                <a:hlinkClick r:id="rId3"/>
              </a:rPr>
              <a:t>-</a:t>
            </a:r>
            <a:r>
              <a:rPr sz="1800" u="heavy" dirty="0">
                <a:solidFill>
                  <a:srgbClr val="7EB741"/>
                </a:solidFill>
                <a:latin typeface="Arial Narrow"/>
                <a:cs typeface="Arial Narrow"/>
                <a:hlinkClick r:id="rId3"/>
              </a:rPr>
              <a:t>d</a:t>
            </a:r>
            <a:r>
              <a:rPr sz="1800" u="heavy" spc="-10" dirty="0">
                <a:solidFill>
                  <a:srgbClr val="7EB741"/>
                </a:solidFill>
                <a:latin typeface="Arial Narrow"/>
                <a:cs typeface="Arial Narrow"/>
                <a:hlinkClick r:id="rId3"/>
              </a:rPr>
              <a:t>i</a:t>
            </a:r>
            <a:r>
              <a:rPr sz="1800" u="heavy" dirty="0">
                <a:solidFill>
                  <a:srgbClr val="7EB741"/>
                </a:solidFill>
                <a:latin typeface="Arial Narrow"/>
                <a:cs typeface="Arial Narrow"/>
                <a:hlinkClick r:id="rId3"/>
              </a:rPr>
              <a:t>cti</a:t>
            </a:r>
            <a:r>
              <a:rPr sz="1800" u="heavy" spc="5" dirty="0">
                <a:solidFill>
                  <a:srgbClr val="7EB741"/>
                </a:solidFill>
                <a:latin typeface="Arial Narrow"/>
                <a:cs typeface="Arial Narrow"/>
                <a:hlinkClick r:id="rId3"/>
              </a:rPr>
              <a:t>o</a:t>
            </a:r>
            <a:r>
              <a:rPr sz="1800" u="heavy" dirty="0">
                <a:solidFill>
                  <a:srgbClr val="7EB741"/>
                </a:solidFill>
                <a:latin typeface="Arial Narrow"/>
                <a:cs typeface="Arial Narrow"/>
                <a:hlinkClick r:id="rId3"/>
              </a:rPr>
              <a:t>n</a:t>
            </a:r>
            <a:r>
              <a:rPr sz="1800" u="heavy" spc="-10" dirty="0">
                <a:solidFill>
                  <a:srgbClr val="7EB741"/>
                </a:solidFill>
                <a:latin typeface="Arial Narrow"/>
                <a:cs typeface="Arial Narrow"/>
                <a:hlinkClick r:id="rId3"/>
              </a:rPr>
              <a:t>a</a:t>
            </a:r>
            <a:r>
              <a:rPr sz="1800" u="heavy" spc="-5" dirty="0">
                <a:solidFill>
                  <a:srgbClr val="7EB741"/>
                </a:solidFill>
                <a:latin typeface="Arial Narrow"/>
                <a:cs typeface="Arial Narrow"/>
                <a:hlinkClick r:id="rId3"/>
              </a:rPr>
              <a:t>r</a:t>
            </a:r>
            <a:r>
              <a:rPr sz="1800" u="heavy" spc="-105" dirty="0">
                <a:solidFill>
                  <a:srgbClr val="7EB741"/>
                </a:solidFill>
                <a:latin typeface="Arial Narrow"/>
                <a:cs typeface="Arial Narrow"/>
                <a:hlinkClick r:id="rId3"/>
              </a:rPr>
              <a:t>y</a:t>
            </a:r>
            <a:r>
              <a:rPr sz="1800" u="heavy" dirty="0">
                <a:solidFill>
                  <a:srgbClr val="7EB741"/>
                </a:solidFill>
                <a:latin typeface="Arial Narrow"/>
                <a:cs typeface="Arial Narrow"/>
                <a:hlinkClick r:id="rId3"/>
              </a:rPr>
              <a:t>.</a:t>
            </a:r>
            <a:r>
              <a:rPr sz="1800" u="heavy" spc="5" dirty="0">
                <a:solidFill>
                  <a:srgbClr val="7EB741"/>
                </a:solidFill>
                <a:latin typeface="Arial Narrow"/>
                <a:cs typeface="Arial Narrow"/>
                <a:hlinkClick r:id="rId3"/>
              </a:rPr>
              <a:t>th</a:t>
            </a:r>
            <a:r>
              <a:rPr sz="1800" u="heavy" dirty="0">
                <a:solidFill>
                  <a:srgbClr val="7EB741"/>
                </a:solidFill>
                <a:latin typeface="Arial Narrow"/>
                <a:cs typeface="Arial Narrow"/>
                <a:hlinkClick r:id="rId3"/>
              </a:rPr>
              <a:t>e</a:t>
            </a:r>
            <a:r>
              <a:rPr sz="1800" u="heavy" spc="-10" dirty="0">
                <a:solidFill>
                  <a:srgbClr val="7EB741"/>
                </a:solidFill>
                <a:latin typeface="Arial Narrow"/>
                <a:cs typeface="Arial Narrow"/>
                <a:hlinkClick r:id="rId3"/>
              </a:rPr>
              <a:t>f</a:t>
            </a:r>
            <a:r>
              <a:rPr sz="1800" u="heavy" dirty="0">
                <a:solidFill>
                  <a:srgbClr val="7EB741"/>
                </a:solidFill>
                <a:latin typeface="Arial Narrow"/>
                <a:cs typeface="Arial Narrow"/>
                <a:hlinkClick r:id="rId3"/>
              </a:rPr>
              <a:t>r</a:t>
            </a:r>
            <a:r>
              <a:rPr sz="1800" u="heavy" spc="5" dirty="0">
                <a:solidFill>
                  <a:srgbClr val="7EB741"/>
                </a:solidFill>
                <a:latin typeface="Arial Narrow"/>
                <a:cs typeface="Arial Narrow"/>
                <a:hlinkClick r:id="rId3"/>
              </a:rPr>
              <a:t>ee</a:t>
            </a:r>
            <a:r>
              <a:rPr sz="1800" u="heavy" dirty="0">
                <a:solidFill>
                  <a:srgbClr val="7EB741"/>
                </a:solidFill>
                <a:latin typeface="Arial Narrow"/>
                <a:cs typeface="Arial Narrow"/>
                <a:hlinkClick r:id="rId3"/>
              </a:rPr>
              <a:t>d</a:t>
            </a:r>
            <a:r>
              <a:rPr sz="1800" u="heavy" spc="-10" dirty="0">
                <a:solidFill>
                  <a:srgbClr val="7EB741"/>
                </a:solidFill>
                <a:latin typeface="Arial Narrow"/>
                <a:cs typeface="Arial Narrow"/>
                <a:hlinkClick r:id="rId3"/>
              </a:rPr>
              <a:t>i</a:t>
            </a:r>
            <a:r>
              <a:rPr sz="1800" u="heavy" dirty="0">
                <a:solidFill>
                  <a:srgbClr val="7EB741"/>
                </a:solidFill>
                <a:latin typeface="Arial Narrow"/>
                <a:cs typeface="Arial Narrow"/>
                <a:hlinkClick r:id="rId3"/>
              </a:rPr>
              <a:t>ctiona</a:t>
            </a:r>
            <a:r>
              <a:rPr sz="1800" u="heavy" spc="-5" dirty="0">
                <a:solidFill>
                  <a:srgbClr val="7EB741"/>
                </a:solidFill>
                <a:latin typeface="Arial Narrow"/>
                <a:cs typeface="Arial Narrow"/>
                <a:hlinkClick r:id="rId3"/>
              </a:rPr>
              <a:t>r</a:t>
            </a:r>
            <a:r>
              <a:rPr sz="1800" u="heavy" spc="-105" dirty="0">
                <a:solidFill>
                  <a:srgbClr val="7EB741"/>
                </a:solidFill>
                <a:latin typeface="Arial Narrow"/>
                <a:cs typeface="Arial Narrow"/>
                <a:hlinkClick r:id="rId3"/>
              </a:rPr>
              <a:t>y</a:t>
            </a:r>
            <a:r>
              <a:rPr sz="1800" u="heavy" dirty="0">
                <a:solidFill>
                  <a:srgbClr val="7EB741"/>
                </a:solidFill>
                <a:latin typeface="Arial Narrow"/>
                <a:cs typeface="Arial Narrow"/>
                <a:hlinkClick r:id="rId3"/>
              </a:rPr>
              <a:t>.co</a:t>
            </a:r>
            <a:r>
              <a:rPr sz="1800" u="heavy" spc="-10" dirty="0">
                <a:solidFill>
                  <a:srgbClr val="7EB741"/>
                </a:solidFill>
                <a:latin typeface="Arial Narrow"/>
                <a:cs typeface="Arial Narrow"/>
                <a:hlinkClick r:id="rId3"/>
              </a:rPr>
              <a:t>m</a:t>
            </a:r>
            <a:r>
              <a:rPr sz="1800" u="heavy" dirty="0">
                <a:solidFill>
                  <a:srgbClr val="7EB741"/>
                </a:solidFill>
                <a:latin typeface="Arial Narrow"/>
                <a:cs typeface="Arial Narrow"/>
                <a:hlinkClick r:id="rId3"/>
              </a:rPr>
              <a:t>/i</a:t>
            </a:r>
            <a:r>
              <a:rPr sz="1800" u="heavy" spc="5" dirty="0">
                <a:solidFill>
                  <a:srgbClr val="7EB741"/>
                </a:solidFill>
                <a:latin typeface="Arial Narrow"/>
                <a:cs typeface="Arial Narrow"/>
                <a:hlinkClick r:id="rId3"/>
              </a:rPr>
              <a:t>n</a:t>
            </a:r>
            <a:r>
              <a:rPr sz="1800" u="heavy" dirty="0">
                <a:solidFill>
                  <a:srgbClr val="7EB741"/>
                </a:solidFill>
                <a:latin typeface="Arial Narrow"/>
                <a:cs typeface="Arial Narrow"/>
                <a:hlinkClick r:id="rId3"/>
              </a:rPr>
              <a:t>f</a:t>
            </a:r>
            <a:r>
              <a:rPr sz="1800" u="heavy" spc="-10" dirty="0">
                <a:solidFill>
                  <a:srgbClr val="7EB741"/>
                </a:solidFill>
                <a:latin typeface="Arial Narrow"/>
                <a:cs typeface="Arial Narrow"/>
                <a:hlinkClick r:id="rId3"/>
              </a:rPr>
              <a:t>l</a:t>
            </a:r>
            <a:r>
              <a:rPr sz="1800" u="heavy" dirty="0">
                <a:solidFill>
                  <a:srgbClr val="7EB741"/>
                </a:solidFill>
                <a:latin typeface="Arial Narrow"/>
                <a:cs typeface="Arial Narrow"/>
                <a:hlinkClick r:id="rId3"/>
              </a:rPr>
              <a:t>ammatio</a:t>
            </a:r>
            <a:r>
              <a:rPr sz="1800" u="heavy" spc="40" dirty="0">
                <a:solidFill>
                  <a:srgbClr val="7EB741"/>
                </a:solidFill>
                <a:latin typeface="Arial Narrow"/>
                <a:cs typeface="Arial Narrow"/>
                <a:hlinkClick r:id="rId3"/>
              </a:rPr>
              <a:t>n</a:t>
            </a:r>
            <a:r>
              <a:rPr sz="1800" dirty="0">
                <a:latin typeface="Arial Narrow"/>
                <a:cs typeface="Arial Narrow"/>
              </a:rPr>
              <a:t>,</a:t>
            </a:r>
            <a:r>
              <a:rPr sz="1800" spc="50" dirty="0">
                <a:latin typeface="Arial Narrow"/>
                <a:cs typeface="Arial Narrow"/>
              </a:rPr>
              <a:t> </a:t>
            </a:r>
            <a:r>
              <a:rPr sz="1800" spc="-5" dirty="0">
                <a:latin typeface="Arial Narrow"/>
                <a:cs typeface="Arial Narrow"/>
              </a:rPr>
              <a:t>l</a:t>
            </a:r>
            <a:r>
              <a:rPr sz="1800" spc="-10" dirty="0">
                <a:latin typeface="Arial Narrow"/>
                <a:cs typeface="Arial Narrow"/>
              </a:rPr>
              <a:t>a</a:t>
            </a:r>
            <a:r>
              <a:rPr sz="1800" dirty="0">
                <a:latin typeface="Arial Narrow"/>
                <a:cs typeface="Arial Narrow"/>
              </a:rPr>
              <a:t>st</a:t>
            </a:r>
            <a:r>
              <a:rPr sz="1800" spc="5" dirty="0">
                <a:latin typeface="Arial Narrow"/>
                <a:cs typeface="Arial Narrow"/>
              </a:rPr>
              <a:t> </a:t>
            </a:r>
            <a:r>
              <a:rPr sz="1800" dirty="0">
                <a:latin typeface="Arial Narrow"/>
                <a:cs typeface="Arial Narrow"/>
              </a:rPr>
              <a:t>v</a:t>
            </a:r>
            <a:r>
              <a:rPr sz="1800" spc="-5" dirty="0">
                <a:latin typeface="Arial Narrow"/>
                <a:cs typeface="Arial Narrow"/>
              </a:rPr>
              <a:t>isit</a:t>
            </a:r>
            <a:r>
              <a:rPr sz="1800" spc="-10" dirty="0">
                <a:latin typeface="Arial Narrow"/>
                <a:cs typeface="Arial Narrow"/>
              </a:rPr>
              <a:t>e</a:t>
            </a:r>
            <a:r>
              <a:rPr sz="1800" dirty="0">
                <a:latin typeface="Arial Narrow"/>
                <a:cs typeface="Arial Narrow"/>
              </a:rPr>
              <a:t>d 05</a:t>
            </a:r>
            <a:r>
              <a:rPr sz="1800" spc="-10" dirty="0">
                <a:latin typeface="Arial Narrow"/>
                <a:cs typeface="Arial Narrow"/>
              </a:rPr>
              <a:t>/</a:t>
            </a:r>
            <a:r>
              <a:rPr sz="1800" dirty="0">
                <a:latin typeface="Arial Narrow"/>
                <a:cs typeface="Arial Narrow"/>
              </a:rPr>
              <a:t>2</a:t>
            </a:r>
            <a:r>
              <a:rPr sz="1800" spc="-10" dirty="0">
                <a:latin typeface="Arial Narrow"/>
                <a:cs typeface="Arial Narrow"/>
              </a:rPr>
              <a:t>0</a:t>
            </a:r>
            <a:r>
              <a:rPr sz="1800" dirty="0">
                <a:latin typeface="Arial Narrow"/>
                <a:cs typeface="Arial Narrow"/>
              </a:rPr>
              <a:t>/20</a:t>
            </a:r>
            <a:r>
              <a:rPr sz="1800" spc="5" dirty="0">
                <a:latin typeface="Arial Narrow"/>
                <a:cs typeface="Arial Narrow"/>
              </a:rPr>
              <a:t>1</a:t>
            </a:r>
            <a:r>
              <a:rPr sz="1800" dirty="0">
                <a:latin typeface="Arial Narrow"/>
                <a:cs typeface="Arial Narrow"/>
              </a:rPr>
              <a:t>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79425" rIns="0" bIns="0" rtlCol="0">
            <a:spAutoFit/>
          </a:bodyPr>
          <a:lstStyle/>
          <a:p>
            <a:pPr marL="12700">
              <a:lnSpc>
                <a:spcPts val="4025"/>
              </a:lnSpc>
            </a:pPr>
            <a:r>
              <a:rPr spc="-15" dirty="0"/>
              <a:t>Dietary</a:t>
            </a:r>
            <a:r>
              <a:rPr spc="-10" dirty="0"/>
              <a:t> </a:t>
            </a:r>
            <a:r>
              <a:rPr spc="-15" dirty="0"/>
              <a:t>factors</a:t>
            </a:r>
            <a:r>
              <a:rPr spc="10" dirty="0"/>
              <a:t> </a:t>
            </a:r>
            <a:r>
              <a:rPr spc="-25" dirty="0"/>
              <a:t>an</a:t>
            </a:r>
            <a:r>
              <a:rPr spc="-20" dirty="0"/>
              <a:t>d</a:t>
            </a:r>
            <a:r>
              <a:rPr spc="-5" dirty="0"/>
              <a:t> </a:t>
            </a:r>
            <a:r>
              <a:rPr spc="-15" dirty="0"/>
              <a:t>inflammation</a:t>
            </a:r>
          </a:p>
        </p:txBody>
      </p:sp>
      <p:sp>
        <p:nvSpPr>
          <p:cNvPr id="3" name="object 3"/>
          <p:cNvSpPr txBox="1"/>
          <p:nvPr/>
        </p:nvSpPr>
        <p:spPr>
          <a:xfrm>
            <a:off x="221386" y="1540920"/>
            <a:ext cx="8313014" cy="4670509"/>
          </a:xfrm>
          <a:prstGeom prst="rect">
            <a:avLst/>
          </a:prstGeom>
        </p:spPr>
        <p:txBody>
          <a:bodyPr vert="horz" wrap="square" lIns="0" tIns="0" rIns="0" bIns="0" rtlCol="0">
            <a:spAutoFit/>
          </a:bodyPr>
          <a:lstStyle/>
          <a:p>
            <a:pPr marL="613410" marR="227329" indent="-286385">
              <a:lnSpc>
                <a:spcPts val="2740"/>
              </a:lnSpc>
              <a:buClr>
                <a:srgbClr val="8085C1"/>
              </a:buClr>
              <a:buFont typeface="Wingdings"/>
              <a:buChar char=""/>
              <a:tabLst>
                <a:tab pos="614045" algn="l"/>
              </a:tabLst>
            </a:pPr>
            <a:r>
              <a:rPr sz="2400" b="1" spc="-10" dirty="0">
                <a:latin typeface="Arial Narrow"/>
                <a:cs typeface="Arial Narrow"/>
              </a:rPr>
              <a:t>Dietary</a:t>
            </a:r>
            <a:r>
              <a:rPr sz="2400" b="1" spc="5" dirty="0">
                <a:latin typeface="Arial Narrow"/>
                <a:cs typeface="Arial Narrow"/>
              </a:rPr>
              <a:t> </a:t>
            </a:r>
            <a:r>
              <a:rPr sz="2400" b="1" spc="-10" dirty="0">
                <a:latin typeface="Arial Narrow"/>
                <a:cs typeface="Arial Narrow"/>
              </a:rPr>
              <a:t>factors</a:t>
            </a:r>
            <a:r>
              <a:rPr sz="2400" b="1" dirty="0">
                <a:latin typeface="Arial Narrow"/>
                <a:cs typeface="Arial Narrow"/>
              </a:rPr>
              <a:t> </a:t>
            </a:r>
            <a:r>
              <a:rPr sz="2400" b="1" spc="-10" dirty="0">
                <a:latin typeface="Arial Narrow"/>
                <a:cs typeface="Arial Narrow"/>
              </a:rPr>
              <a:t>that</a:t>
            </a:r>
            <a:r>
              <a:rPr sz="2400" b="1" spc="-5" dirty="0">
                <a:latin typeface="Arial Narrow"/>
                <a:cs typeface="Arial Narrow"/>
              </a:rPr>
              <a:t> c</a:t>
            </a:r>
            <a:r>
              <a:rPr sz="2400" b="1" spc="-10" dirty="0">
                <a:latin typeface="Arial Narrow"/>
                <a:cs typeface="Arial Narrow"/>
              </a:rPr>
              <a:t>a</a:t>
            </a:r>
            <a:r>
              <a:rPr sz="2400" b="1" spc="-15" dirty="0">
                <a:latin typeface="Arial Narrow"/>
                <a:cs typeface="Arial Narrow"/>
              </a:rPr>
              <a:t>n</a:t>
            </a:r>
            <a:r>
              <a:rPr sz="2400" b="1" spc="10" dirty="0">
                <a:latin typeface="Arial Narrow"/>
                <a:cs typeface="Arial Narrow"/>
              </a:rPr>
              <a:t> </a:t>
            </a:r>
            <a:r>
              <a:rPr sz="2400" b="1" dirty="0">
                <a:latin typeface="Arial Narrow"/>
                <a:cs typeface="Arial Narrow"/>
              </a:rPr>
              <a:t>increase</a:t>
            </a:r>
            <a:r>
              <a:rPr sz="2400" b="1" spc="15" dirty="0">
                <a:latin typeface="Arial Narrow"/>
                <a:cs typeface="Arial Narrow"/>
              </a:rPr>
              <a:t> </a:t>
            </a:r>
            <a:r>
              <a:rPr sz="2400" b="1" spc="-5" dirty="0">
                <a:latin typeface="Arial Narrow"/>
                <a:cs typeface="Arial Narrow"/>
              </a:rPr>
              <a:t>si</a:t>
            </a:r>
            <a:r>
              <a:rPr sz="2400" b="1" dirty="0">
                <a:latin typeface="Arial Narrow"/>
                <a:cs typeface="Arial Narrow"/>
              </a:rPr>
              <a:t>l</a:t>
            </a:r>
            <a:r>
              <a:rPr sz="2400" b="1" spc="-20" dirty="0">
                <a:latin typeface="Arial Narrow"/>
                <a:cs typeface="Arial Narrow"/>
              </a:rPr>
              <a:t>en</a:t>
            </a:r>
            <a:r>
              <a:rPr sz="2400" b="1" spc="-10" dirty="0">
                <a:latin typeface="Arial Narrow"/>
                <a:cs typeface="Arial Narrow"/>
              </a:rPr>
              <a:t>t</a:t>
            </a:r>
            <a:r>
              <a:rPr sz="2400" b="1" dirty="0">
                <a:latin typeface="Arial Narrow"/>
                <a:cs typeface="Arial Narrow"/>
              </a:rPr>
              <a:t> </a:t>
            </a:r>
            <a:r>
              <a:rPr sz="2400" b="1" spc="5" dirty="0">
                <a:latin typeface="Arial Narrow"/>
                <a:cs typeface="Arial Narrow"/>
              </a:rPr>
              <a:t>i</a:t>
            </a:r>
            <a:r>
              <a:rPr sz="2400" b="1" spc="-10" dirty="0">
                <a:latin typeface="Arial Narrow"/>
                <a:cs typeface="Arial Narrow"/>
              </a:rPr>
              <a:t>nfl</a:t>
            </a:r>
            <a:r>
              <a:rPr sz="2400" b="1" spc="-5" dirty="0">
                <a:latin typeface="Arial Narrow"/>
                <a:cs typeface="Arial Narrow"/>
              </a:rPr>
              <a:t>ammat</a:t>
            </a:r>
            <a:r>
              <a:rPr sz="2400" b="1" spc="5" dirty="0">
                <a:latin typeface="Arial Narrow"/>
                <a:cs typeface="Arial Narrow"/>
              </a:rPr>
              <a:t>i</a:t>
            </a:r>
            <a:r>
              <a:rPr sz="2400" b="1" spc="-15" dirty="0">
                <a:latin typeface="Arial Narrow"/>
                <a:cs typeface="Arial Narrow"/>
              </a:rPr>
              <a:t>on </a:t>
            </a:r>
            <a:r>
              <a:rPr sz="2400" b="1" spc="-5" dirty="0">
                <a:latin typeface="Arial Narrow"/>
                <a:cs typeface="Arial Narrow"/>
              </a:rPr>
              <a:t>include </a:t>
            </a:r>
            <a:r>
              <a:rPr lang="en-US" sz="2400" b="1" spc="-5" dirty="0">
                <a:latin typeface="Arial Narrow"/>
                <a:cs typeface="Arial Narrow"/>
              </a:rPr>
              <a:t>e</a:t>
            </a:r>
            <a:r>
              <a:rPr sz="2400" b="1" spc="-5" dirty="0">
                <a:latin typeface="Arial Narrow"/>
                <a:cs typeface="Arial Narrow"/>
              </a:rPr>
              <a:t>xcesse</a:t>
            </a:r>
            <a:r>
              <a:rPr sz="2400" b="1" dirty="0">
                <a:latin typeface="Arial Narrow"/>
                <a:cs typeface="Arial Narrow"/>
              </a:rPr>
              <a:t>s</a:t>
            </a:r>
            <a:r>
              <a:rPr sz="2400" b="1" spc="60" dirty="0">
                <a:latin typeface="Arial Narrow"/>
                <a:cs typeface="Arial Narrow"/>
              </a:rPr>
              <a:t> </a:t>
            </a:r>
            <a:r>
              <a:rPr sz="2400" b="1" dirty="0">
                <a:latin typeface="Arial Narrow"/>
                <a:cs typeface="Arial Narrow"/>
              </a:rPr>
              <a:t>i</a:t>
            </a:r>
            <a:r>
              <a:rPr sz="2400" b="1" spc="-15" dirty="0">
                <a:latin typeface="Arial Narrow"/>
                <a:cs typeface="Arial Narrow"/>
              </a:rPr>
              <a:t>n</a:t>
            </a:r>
            <a:endParaRPr sz="2400" dirty="0">
              <a:latin typeface="Arial Narrow"/>
              <a:cs typeface="Arial Narrow"/>
            </a:endParaRPr>
          </a:p>
          <a:p>
            <a:pPr marL="784225">
              <a:lnSpc>
                <a:spcPct val="100000"/>
              </a:lnSpc>
              <a:spcBef>
                <a:spcPts val="795"/>
              </a:spcBef>
            </a:pPr>
            <a:r>
              <a:rPr sz="2400" dirty="0">
                <a:solidFill>
                  <a:srgbClr val="8085C1"/>
                </a:solidFill>
                <a:latin typeface="Arial"/>
                <a:cs typeface="Arial"/>
              </a:rPr>
              <a:t>–</a:t>
            </a:r>
            <a:r>
              <a:rPr sz="2400" spc="254" dirty="0">
                <a:solidFill>
                  <a:srgbClr val="8085C1"/>
                </a:solidFill>
                <a:latin typeface="Arial"/>
                <a:cs typeface="Arial"/>
              </a:rPr>
              <a:t> </a:t>
            </a:r>
            <a:r>
              <a:rPr sz="2400" b="1" spc="-15" dirty="0">
                <a:latin typeface="Arial Narrow"/>
                <a:cs typeface="Arial Narrow"/>
              </a:rPr>
              <a:t>R</a:t>
            </a:r>
            <a:r>
              <a:rPr sz="2400" b="1" spc="-25" dirty="0">
                <a:latin typeface="Arial Narrow"/>
                <a:cs typeface="Arial Narrow"/>
              </a:rPr>
              <a:t>e</a:t>
            </a:r>
            <a:r>
              <a:rPr sz="2400" b="1" spc="-10" dirty="0">
                <a:latin typeface="Arial Narrow"/>
                <a:cs typeface="Arial Narrow"/>
              </a:rPr>
              <a:t>f</a:t>
            </a:r>
            <a:r>
              <a:rPr sz="2400" b="1" spc="-5" dirty="0">
                <a:latin typeface="Arial Narrow"/>
                <a:cs typeface="Arial Narrow"/>
              </a:rPr>
              <a:t>i</a:t>
            </a:r>
            <a:r>
              <a:rPr sz="2400" b="1" dirty="0">
                <a:latin typeface="Arial Narrow"/>
                <a:cs typeface="Arial Narrow"/>
              </a:rPr>
              <a:t>ned</a:t>
            </a:r>
            <a:r>
              <a:rPr sz="2400" b="1" spc="5" dirty="0">
                <a:latin typeface="Arial Narrow"/>
                <a:cs typeface="Arial Narrow"/>
              </a:rPr>
              <a:t> </a:t>
            </a:r>
            <a:r>
              <a:rPr sz="2400" b="1" spc="-20" dirty="0">
                <a:latin typeface="Arial Narrow"/>
                <a:cs typeface="Arial Narrow"/>
              </a:rPr>
              <a:t>carbo</a:t>
            </a:r>
            <a:r>
              <a:rPr sz="2400" b="1" spc="-25" dirty="0">
                <a:latin typeface="Arial Narrow"/>
                <a:cs typeface="Arial Narrow"/>
              </a:rPr>
              <a:t>h</a:t>
            </a:r>
            <a:r>
              <a:rPr sz="2400" b="1" spc="-15" dirty="0">
                <a:latin typeface="Arial Narrow"/>
                <a:cs typeface="Arial Narrow"/>
              </a:rPr>
              <a:t>ydrates</a:t>
            </a:r>
            <a:endParaRPr sz="2400" dirty="0">
              <a:latin typeface="Arial Narrow"/>
              <a:cs typeface="Arial Narrow"/>
            </a:endParaRPr>
          </a:p>
          <a:p>
            <a:pPr marL="1584325" lvl="1" indent="-342900">
              <a:spcBef>
                <a:spcPts val="720"/>
              </a:spcBef>
              <a:buFont typeface="Courier New" panose="02070309020205020404" pitchFamily="49" charset="0"/>
              <a:buChar char="o"/>
              <a:tabLst>
                <a:tab pos="1070610" algn="l"/>
              </a:tabLst>
            </a:pPr>
            <a:r>
              <a:rPr sz="2000" dirty="0">
                <a:latin typeface="Arial Narrow"/>
                <a:cs typeface="Arial Narrow"/>
              </a:rPr>
              <a:t>S</a:t>
            </a:r>
            <a:r>
              <a:rPr sz="2000" spc="-10" dirty="0">
                <a:latin typeface="Arial Narrow"/>
                <a:cs typeface="Arial Narrow"/>
              </a:rPr>
              <a:t>o</a:t>
            </a:r>
            <a:r>
              <a:rPr sz="2000" spc="-5" dirty="0">
                <a:latin typeface="Arial Narrow"/>
                <a:cs typeface="Arial Narrow"/>
              </a:rPr>
              <a:t>urce</a:t>
            </a:r>
            <a:r>
              <a:rPr sz="2000" spc="-15" dirty="0">
                <a:latin typeface="Arial Narrow"/>
                <a:cs typeface="Arial Narrow"/>
              </a:rPr>
              <a:t>s</a:t>
            </a:r>
            <a:r>
              <a:rPr sz="2000" dirty="0">
                <a:latin typeface="Arial Narrow"/>
                <a:cs typeface="Arial Narrow"/>
              </a:rPr>
              <a:t>:</a:t>
            </a:r>
            <a:r>
              <a:rPr sz="2000" spc="5" dirty="0">
                <a:latin typeface="Arial Narrow"/>
                <a:cs typeface="Arial Narrow"/>
              </a:rPr>
              <a:t> </a:t>
            </a:r>
            <a:r>
              <a:rPr sz="2000" dirty="0">
                <a:latin typeface="Arial Narrow"/>
                <a:cs typeface="Arial Narrow"/>
              </a:rPr>
              <a:t>tab</a:t>
            </a:r>
            <a:r>
              <a:rPr sz="2000" spc="-15" dirty="0">
                <a:latin typeface="Arial Narrow"/>
                <a:cs typeface="Arial Narrow"/>
              </a:rPr>
              <a:t>l</a:t>
            </a:r>
            <a:r>
              <a:rPr sz="2000" dirty="0">
                <a:latin typeface="Arial Narrow"/>
                <a:cs typeface="Arial Narrow"/>
              </a:rPr>
              <a:t>e</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u</a:t>
            </a:r>
            <a:r>
              <a:rPr sz="2000" spc="-5" dirty="0">
                <a:latin typeface="Arial Narrow"/>
                <a:cs typeface="Arial Narrow"/>
              </a:rPr>
              <a:t>gar</a:t>
            </a:r>
            <a:r>
              <a:rPr sz="2000" dirty="0">
                <a:latin typeface="Arial Narrow"/>
                <a:cs typeface="Arial Narrow"/>
              </a:rPr>
              <a:t>, whi</a:t>
            </a:r>
            <a:r>
              <a:rPr sz="2000" spc="-10" dirty="0">
                <a:latin typeface="Arial Narrow"/>
                <a:cs typeface="Arial Narrow"/>
              </a:rPr>
              <a:t>t</a:t>
            </a:r>
            <a:r>
              <a:rPr sz="2000" dirty="0">
                <a:latin typeface="Arial Narrow"/>
                <a:cs typeface="Arial Narrow"/>
              </a:rPr>
              <a:t>e</a:t>
            </a:r>
            <a:r>
              <a:rPr sz="2000" spc="-15" dirty="0">
                <a:latin typeface="Arial Narrow"/>
                <a:cs typeface="Arial Narrow"/>
              </a:rPr>
              <a:t> </a:t>
            </a:r>
            <a:r>
              <a:rPr sz="2000" dirty="0">
                <a:latin typeface="Arial Narrow"/>
                <a:cs typeface="Arial Narrow"/>
              </a:rPr>
              <a:t>fl</a:t>
            </a:r>
            <a:r>
              <a:rPr sz="2000" spc="-10" dirty="0">
                <a:latin typeface="Arial Narrow"/>
                <a:cs typeface="Arial Narrow"/>
              </a:rPr>
              <a:t>o</a:t>
            </a:r>
            <a:r>
              <a:rPr sz="2000" spc="-5" dirty="0">
                <a:latin typeface="Arial Narrow"/>
                <a:cs typeface="Arial Narrow"/>
              </a:rPr>
              <a:t>u</a:t>
            </a:r>
            <a:r>
              <a:rPr sz="2000" dirty="0">
                <a:latin typeface="Arial Narrow"/>
                <a:cs typeface="Arial Narrow"/>
              </a:rPr>
              <a:t>r </a:t>
            </a:r>
            <a:r>
              <a:rPr sz="2000" spc="-5" dirty="0">
                <a:latin typeface="Arial Narrow"/>
                <a:cs typeface="Arial Narrow"/>
              </a:rPr>
              <a:t>an</a:t>
            </a:r>
            <a:r>
              <a:rPr sz="2000" dirty="0">
                <a:latin typeface="Arial Narrow"/>
                <a:cs typeface="Arial Narrow"/>
              </a:rPr>
              <a:t>d</a:t>
            </a:r>
            <a:r>
              <a:rPr sz="2000" spc="-15" dirty="0">
                <a:latin typeface="Arial Narrow"/>
                <a:cs typeface="Arial Narrow"/>
              </a:rPr>
              <a:t> </a:t>
            </a:r>
            <a:r>
              <a:rPr sz="2000" dirty="0">
                <a:latin typeface="Arial Narrow"/>
                <a:cs typeface="Arial Narrow"/>
              </a:rPr>
              <a:t>rice</a:t>
            </a:r>
          </a:p>
          <a:p>
            <a:pPr>
              <a:lnSpc>
                <a:spcPct val="100000"/>
              </a:lnSpc>
            </a:pPr>
            <a:endParaRPr sz="2000" dirty="0">
              <a:latin typeface="Times New Roman"/>
              <a:cs typeface="Times New Roman"/>
            </a:endParaRPr>
          </a:p>
          <a:p>
            <a:pPr marL="784225">
              <a:lnSpc>
                <a:spcPct val="100000"/>
              </a:lnSpc>
            </a:pPr>
            <a:r>
              <a:rPr sz="2400" dirty="0">
                <a:solidFill>
                  <a:srgbClr val="8085C1"/>
                </a:solidFill>
                <a:latin typeface="Arial"/>
                <a:cs typeface="Arial"/>
              </a:rPr>
              <a:t>–</a:t>
            </a:r>
            <a:r>
              <a:rPr sz="2400" spc="254" dirty="0">
                <a:solidFill>
                  <a:srgbClr val="8085C1"/>
                </a:solidFill>
                <a:latin typeface="Arial"/>
                <a:cs typeface="Arial"/>
              </a:rPr>
              <a:t> </a:t>
            </a:r>
            <a:r>
              <a:rPr sz="2400" b="1" spc="-20" dirty="0">
                <a:latin typeface="Arial Narrow"/>
                <a:cs typeface="Arial Narrow"/>
              </a:rPr>
              <a:t>R</a:t>
            </a:r>
            <a:r>
              <a:rPr sz="2400" b="1" spc="-5" dirty="0">
                <a:latin typeface="Arial Narrow"/>
                <a:cs typeface="Arial Narrow"/>
              </a:rPr>
              <a:t>ef</a:t>
            </a:r>
            <a:r>
              <a:rPr sz="2400" b="1" spc="5" dirty="0">
                <a:latin typeface="Arial Narrow"/>
                <a:cs typeface="Arial Narrow"/>
              </a:rPr>
              <a:t>i</a:t>
            </a:r>
            <a:r>
              <a:rPr sz="2400" b="1" dirty="0">
                <a:latin typeface="Arial Narrow"/>
                <a:cs typeface="Arial Narrow"/>
              </a:rPr>
              <a:t>ned</a:t>
            </a:r>
            <a:r>
              <a:rPr sz="2400" b="1" spc="10" dirty="0">
                <a:latin typeface="Arial Narrow"/>
                <a:cs typeface="Arial Narrow"/>
              </a:rPr>
              <a:t> </a:t>
            </a:r>
            <a:r>
              <a:rPr sz="2400" b="1" spc="-5" dirty="0">
                <a:latin typeface="Arial Narrow"/>
                <a:cs typeface="Arial Narrow"/>
              </a:rPr>
              <a:t>veg</a:t>
            </a:r>
            <a:r>
              <a:rPr sz="2400" b="1" spc="-10" dirty="0">
                <a:latin typeface="Arial Narrow"/>
                <a:cs typeface="Arial Narrow"/>
              </a:rPr>
              <a:t>e</a:t>
            </a:r>
            <a:r>
              <a:rPr sz="2400" b="1" dirty="0">
                <a:latin typeface="Arial Narrow"/>
                <a:cs typeface="Arial Narrow"/>
              </a:rPr>
              <a:t>table</a:t>
            </a:r>
            <a:r>
              <a:rPr sz="2400" b="1" spc="25" dirty="0">
                <a:latin typeface="Arial Narrow"/>
                <a:cs typeface="Arial Narrow"/>
              </a:rPr>
              <a:t> </a:t>
            </a:r>
            <a:r>
              <a:rPr sz="2400" b="1" dirty="0">
                <a:latin typeface="Arial Narrow"/>
                <a:cs typeface="Arial Narrow"/>
              </a:rPr>
              <a:t>oils</a:t>
            </a:r>
            <a:r>
              <a:rPr sz="2400" b="1" spc="-5" dirty="0">
                <a:latin typeface="Arial Narrow"/>
                <a:cs typeface="Arial Narrow"/>
              </a:rPr>
              <a:t> </a:t>
            </a:r>
            <a:r>
              <a:rPr sz="2400" b="1" spc="-10" dirty="0">
                <a:latin typeface="Arial Narrow"/>
                <a:cs typeface="Arial Narrow"/>
              </a:rPr>
              <a:t>r</a:t>
            </a:r>
            <a:r>
              <a:rPr sz="2400" b="1" spc="-5" dirty="0">
                <a:latin typeface="Arial Narrow"/>
                <a:cs typeface="Arial Narrow"/>
              </a:rPr>
              <a:t>ic</a:t>
            </a:r>
            <a:r>
              <a:rPr sz="2400" b="1" dirty="0">
                <a:latin typeface="Arial Narrow"/>
                <a:cs typeface="Arial Narrow"/>
              </a:rPr>
              <a:t>h </a:t>
            </a:r>
            <a:r>
              <a:rPr sz="2400" b="1" spc="-5" dirty="0">
                <a:latin typeface="Arial Narrow"/>
                <a:cs typeface="Arial Narrow"/>
              </a:rPr>
              <a:t>i</a:t>
            </a:r>
            <a:r>
              <a:rPr sz="2400" b="1" dirty="0">
                <a:latin typeface="Arial Narrow"/>
                <a:cs typeface="Arial Narrow"/>
              </a:rPr>
              <a:t>n</a:t>
            </a:r>
            <a:r>
              <a:rPr sz="2400" b="1" spc="5" dirty="0">
                <a:latin typeface="Arial Narrow"/>
                <a:cs typeface="Arial Narrow"/>
              </a:rPr>
              <a:t> </a:t>
            </a:r>
            <a:r>
              <a:rPr sz="2400" b="1" dirty="0">
                <a:latin typeface="Arial Narrow"/>
                <a:cs typeface="Arial Narrow"/>
              </a:rPr>
              <a:t>omeg</a:t>
            </a:r>
            <a:r>
              <a:rPr sz="2400" b="1" spc="5" dirty="0">
                <a:latin typeface="Arial Narrow"/>
                <a:cs typeface="Arial Narrow"/>
              </a:rPr>
              <a:t>a</a:t>
            </a:r>
            <a:r>
              <a:rPr sz="2400" b="1" spc="-5" dirty="0">
                <a:latin typeface="Arial Narrow"/>
                <a:cs typeface="Arial Narrow"/>
              </a:rPr>
              <a:t>-</a:t>
            </a:r>
            <a:r>
              <a:rPr sz="2400" b="1" dirty="0">
                <a:latin typeface="Arial Narrow"/>
                <a:cs typeface="Arial Narrow"/>
              </a:rPr>
              <a:t>6</a:t>
            </a:r>
            <a:r>
              <a:rPr sz="2400" b="1" spc="10" dirty="0">
                <a:latin typeface="Arial Narrow"/>
                <a:cs typeface="Arial Narrow"/>
              </a:rPr>
              <a:t> </a:t>
            </a:r>
            <a:r>
              <a:rPr sz="2400" b="1" spc="-10" dirty="0">
                <a:latin typeface="Arial Narrow"/>
                <a:cs typeface="Arial Narrow"/>
              </a:rPr>
              <a:t>fat</a:t>
            </a:r>
            <a:r>
              <a:rPr sz="2400" b="1" dirty="0">
                <a:latin typeface="Arial Narrow"/>
                <a:cs typeface="Arial Narrow"/>
              </a:rPr>
              <a:t>ty</a:t>
            </a:r>
            <a:r>
              <a:rPr sz="2400" b="1" spc="-15" dirty="0">
                <a:latin typeface="Arial Narrow"/>
                <a:cs typeface="Arial Narrow"/>
              </a:rPr>
              <a:t> </a:t>
            </a:r>
            <a:r>
              <a:rPr sz="2400" b="1" spc="-5" dirty="0">
                <a:latin typeface="Arial Narrow"/>
                <a:cs typeface="Arial Narrow"/>
              </a:rPr>
              <a:t>acids</a:t>
            </a:r>
            <a:endParaRPr sz="2400" dirty="0">
              <a:latin typeface="Arial Narrow"/>
              <a:cs typeface="Arial Narrow"/>
            </a:endParaRPr>
          </a:p>
          <a:p>
            <a:pPr marL="1584325" lvl="1" indent="-342900">
              <a:spcBef>
                <a:spcPts val="725"/>
              </a:spcBef>
              <a:buFont typeface="Courier New" panose="02070309020205020404" pitchFamily="49" charset="0"/>
              <a:buChar char="o"/>
              <a:tabLst>
                <a:tab pos="1070610" algn="l"/>
              </a:tabLst>
            </a:pPr>
            <a:r>
              <a:rPr sz="2000" dirty="0">
                <a:latin typeface="Arial Narrow"/>
                <a:cs typeface="Arial Narrow"/>
              </a:rPr>
              <a:t>S</a:t>
            </a:r>
            <a:r>
              <a:rPr sz="2000" spc="-10" dirty="0">
                <a:latin typeface="Arial Narrow"/>
                <a:cs typeface="Arial Narrow"/>
              </a:rPr>
              <a:t>o</a:t>
            </a:r>
            <a:r>
              <a:rPr sz="2000" spc="-5" dirty="0">
                <a:latin typeface="Arial Narrow"/>
                <a:cs typeface="Arial Narrow"/>
              </a:rPr>
              <a:t>urce</a:t>
            </a:r>
            <a:r>
              <a:rPr sz="2000" spc="-15" dirty="0">
                <a:latin typeface="Arial Narrow"/>
                <a:cs typeface="Arial Narrow"/>
              </a:rPr>
              <a:t>s</a:t>
            </a:r>
            <a:r>
              <a:rPr sz="2000" dirty="0">
                <a:latin typeface="Arial Narrow"/>
                <a:cs typeface="Arial Narrow"/>
              </a:rPr>
              <a:t>:</a:t>
            </a:r>
            <a:r>
              <a:rPr sz="2000" spc="5" dirty="0">
                <a:latin typeface="Arial Narrow"/>
                <a:cs typeface="Arial Narrow"/>
              </a:rPr>
              <a:t> </a:t>
            </a:r>
            <a:r>
              <a:rPr sz="2000" spc="-5" dirty="0">
                <a:latin typeface="Arial Narrow"/>
                <a:cs typeface="Arial Narrow"/>
              </a:rPr>
              <a:t>pa</a:t>
            </a:r>
            <a:r>
              <a:rPr sz="2000" spc="-10" dirty="0">
                <a:latin typeface="Arial Narrow"/>
                <a:cs typeface="Arial Narrow"/>
              </a:rPr>
              <a:t>l</a:t>
            </a:r>
            <a:r>
              <a:rPr sz="2000" dirty="0">
                <a:latin typeface="Arial Narrow"/>
                <a:cs typeface="Arial Narrow"/>
              </a:rPr>
              <a:t>m,</a:t>
            </a:r>
            <a:r>
              <a:rPr sz="2000" spc="-15" dirty="0">
                <a:latin typeface="Arial Narrow"/>
                <a:cs typeface="Arial Narrow"/>
              </a:rPr>
              <a:t> </a:t>
            </a:r>
            <a:r>
              <a:rPr sz="2000" spc="-5" dirty="0">
                <a:latin typeface="Arial Narrow"/>
                <a:cs typeface="Arial Narrow"/>
              </a:rPr>
              <a:t>s</a:t>
            </a:r>
            <a:r>
              <a:rPr sz="2000" spc="-10" dirty="0">
                <a:latin typeface="Arial Narrow"/>
                <a:cs typeface="Arial Narrow"/>
              </a:rPr>
              <a:t>o</a:t>
            </a:r>
            <a:r>
              <a:rPr sz="2000" spc="-5" dirty="0">
                <a:latin typeface="Arial Narrow"/>
                <a:cs typeface="Arial Narrow"/>
              </a:rPr>
              <a:t>y</a:t>
            </a:r>
            <a:r>
              <a:rPr sz="2000" spc="-10" dirty="0">
                <a:latin typeface="Arial Narrow"/>
                <a:cs typeface="Arial Narrow"/>
              </a:rPr>
              <a:t>b</a:t>
            </a:r>
            <a:r>
              <a:rPr sz="2000" spc="-5" dirty="0">
                <a:latin typeface="Arial Narrow"/>
                <a:cs typeface="Arial Narrow"/>
              </a:rPr>
              <a:t>ean</a:t>
            </a:r>
            <a:r>
              <a:rPr sz="2000" dirty="0">
                <a:latin typeface="Arial Narrow"/>
                <a:cs typeface="Arial Narrow"/>
              </a:rPr>
              <a:t>, rape</a:t>
            </a:r>
            <a:r>
              <a:rPr sz="2000" spc="-10" dirty="0">
                <a:latin typeface="Arial Narrow"/>
                <a:cs typeface="Arial Narrow"/>
              </a:rPr>
              <a:t>s</a:t>
            </a:r>
            <a:r>
              <a:rPr sz="2000" spc="-5" dirty="0">
                <a:latin typeface="Arial Narrow"/>
                <a:cs typeface="Arial Narrow"/>
              </a:rPr>
              <a:t>ee</a:t>
            </a:r>
            <a:r>
              <a:rPr sz="2000" dirty="0">
                <a:latin typeface="Arial Narrow"/>
                <a:cs typeface="Arial Narrow"/>
              </a:rPr>
              <a:t>d</a:t>
            </a:r>
            <a:r>
              <a:rPr sz="2000" spc="-5" dirty="0">
                <a:latin typeface="Arial Narrow"/>
                <a:cs typeface="Arial Narrow"/>
              </a:rPr>
              <a:t> an</a:t>
            </a:r>
            <a:r>
              <a:rPr sz="2000" dirty="0">
                <a:latin typeface="Arial Narrow"/>
                <a:cs typeface="Arial Narrow"/>
              </a:rPr>
              <a:t>d</a:t>
            </a:r>
            <a:r>
              <a:rPr sz="2000" spc="-5" dirty="0">
                <a:latin typeface="Arial Narrow"/>
                <a:cs typeface="Arial Narrow"/>
              </a:rPr>
              <a:t> s</a:t>
            </a:r>
            <a:r>
              <a:rPr sz="2000" spc="-10" dirty="0">
                <a:latin typeface="Arial Narrow"/>
                <a:cs typeface="Arial Narrow"/>
              </a:rPr>
              <a:t>u</a:t>
            </a:r>
            <a:r>
              <a:rPr sz="2000" spc="-5" dirty="0">
                <a:latin typeface="Arial Narrow"/>
                <a:cs typeface="Arial Narrow"/>
              </a:rPr>
              <a:t>nf</a:t>
            </a:r>
            <a:r>
              <a:rPr sz="2000" spc="-10" dirty="0">
                <a:latin typeface="Arial Narrow"/>
                <a:cs typeface="Arial Narrow"/>
              </a:rPr>
              <a:t>l</a:t>
            </a:r>
            <a:r>
              <a:rPr sz="2000" spc="-5" dirty="0">
                <a:latin typeface="Arial Narrow"/>
                <a:cs typeface="Arial Narrow"/>
              </a:rPr>
              <a:t>owe</a:t>
            </a:r>
            <a:r>
              <a:rPr sz="2000" dirty="0">
                <a:latin typeface="Arial Narrow"/>
                <a:cs typeface="Arial Narrow"/>
              </a:rPr>
              <a:t>r </a:t>
            </a:r>
            <a:r>
              <a:rPr sz="2000" spc="-5" dirty="0">
                <a:latin typeface="Arial Narrow"/>
                <a:cs typeface="Arial Narrow"/>
              </a:rPr>
              <a:t>oi</a:t>
            </a:r>
            <a:r>
              <a:rPr sz="2000" spc="-15" dirty="0">
                <a:latin typeface="Arial Narrow"/>
                <a:cs typeface="Arial Narrow"/>
              </a:rPr>
              <a:t>l</a:t>
            </a:r>
            <a:r>
              <a:rPr sz="2000" dirty="0">
                <a:latin typeface="Arial Narrow"/>
                <a:cs typeface="Arial Narrow"/>
              </a:rPr>
              <a:t>s</a:t>
            </a:r>
          </a:p>
          <a:p>
            <a:pPr>
              <a:lnSpc>
                <a:spcPct val="100000"/>
              </a:lnSpc>
              <a:spcBef>
                <a:spcPts val="4"/>
              </a:spcBef>
            </a:pPr>
            <a:endParaRPr sz="2000" dirty="0">
              <a:latin typeface="Times New Roman"/>
              <a:cs typeface="Times New Roman"/>
            </a:endParaRPr>
          </a:p>
          <a:p>
            <a:pPr marL="613410" indent="-286385">
              <a:lnSpc>
                <a:spcPts val="2810"/>
              </a:lnSpc>
              <a:buClr>
                <a:srgbClr val="8085C1"/>
              </a:buClr>
              <a:buFont typeface="Wingdings"/>
              <a:buChar char=""/>
              <a:tabLst>
                <a:tab pos="614045" algn="l"/>
              </a:tabLst>
            </a:pPr>
            <a:r>
              <a:rPr lang="en-US" sz="2400" b="1" spc="-15" dirty="0">
                <a:latin typeface="Arial Narrow"/>
                <a:cs typeface="Arial Narrow"/>
              </a:rPr>
              <a:t>and a</a:t>
            </a:r>
            <a:r>
              <a:rPr sz="2400" b="1" spc="10" dirty="0">
                <a:latin typeface="Arial Narrow"/>
                <a:cs typeface="Arial Narrow"/>
              </a:rPr>
              <a:t> </a:t>
            </a:r>
            <a:r>
              <a:rPr lang="en-US" sz="2400" b="1" dirty="0">
                <a:latin typeface="Arial Narrow"/>
                <a:cs typeface="Arial Narrow"/>
              </a:rPr>
              <a:t>d</a:t>
            </a:r>
            <a:r>
              <a:rPr sz="2400" b="1" spc="-10" dirty="0">
                <a:latin typeface="Arial Narrow"/>
                <a:cs typeface="Arial Narrow"/>
              </a:rPr>
              <a:t>ef</a:t>
            </a:r>
            <a:r>
              <a:rPr sz="2400" b="1" spc="-5" dirty="0">
                <a:latin typeface="Arial Narrow"/>
                <a:cs typeface="Arial Narrow"/>
              </a:rPr>
              <a:t>icien</a:t>
            </a:r>
            <a:r>
              <a:rPr lang="en-US" sz="2400" b="1" spc="-5" dirty="0">
                <a:latin typeface="Arial Narrow"/>
                <a:cs typeface="Arial Narrow"/>
              </a:rPr>
              <a:t>cy of</a:t>
            </a:r>
          </a:p>
          <a:p>
            <a:pPr marL="327025">
              <a:lnSpc>
                <a:spcPts val="2810"/>
              </a:lnSpc>
              <a:buClr>
                <a:srgbClr val="8085C1"/>
              </a:buClr>
              <a:tabLst>
                <a:tab pos="614045" algn="l"/>
              </a:tabLst>
            </a:pPr>
            <a:r>
              <a:rPr lang="en-US" sz="2400" b="1" spc="-5" dirty="0">
                <a:latin typeface="Arial Narrow"/>
                <a:cs typeface="Arial Narrow"/>
              </a:rPr>
              <a:t>		</a:t>
            </a:r>
            <a:r>
              <a:rPr sz="2400" b="1" spc="5" dirty="0">
                <a:latin typeface="Arial Narrow"/>
                <a:cs typeface="Arial Narrow"/>
              </a:rPr>
              <a:t> </a:t>
            </a:r>
            <a:r>
              <a:rPr lang="en-US" sz="2400" dirty="0">
                <a:solidFill>
                  <a:srgbClr val="8085C1"/>
                </a:solidFill>
                <a:latin typeface="Arial"/>
                <a:cs typeface="Arial"/>
              </a:rPr>
              <a:t>–</a:t>
            </a:r>
            <a:r>
              <a:rPr lang="en-US" sz="2400" spc="254" dirty="0">
                <a:solidFill>
                  <a:srgbClr val="8085C1"/>
                </a:solidFill>
                <a:latin typeface="Arial"/>
                <a:cs typeface="Arial"/>
              </a:rPr>
              <a:t> </a:t>
            </a:r>
            <a:r>
              <a:rPr lang="en-US" sz="2400" b="1" dirty="0">
                <a:latin typeface="Arial Narrow"/>
                <a:cs typeface="Arial Narrow"/>
              </a:rPr>
              <a:t>O</a:t>
            </a:r>
            <a:r>
              <a:rPr sz="2400" b="1" dirty="0">
                <a:latin typeface="Arial Narrow"/>
                <a:cs typeface="Arial Narrow"/>
              </a:rPr>
              <a:t>meg</a:t>
            </a:r>
            <a:r>
              <a:rPr sz="2400" b="1" spc="5" dirty="0">
                <a:latin typeface="Arial Narrow"/>
                <a:cs typeface="Arial Narrow"/>
              </a:rPr>
              <a:t>a</a:t>
            </a:r>
            <a:r>
              <a:rPr sz="2400" b="1" spc="-5" dirty="0">
                <a:latin typeface="Arial Narrow"/>
                <a:cs typeface="Arial Narrow"/>
              </a:rPr>
              <a:t>-</a:t>
            </a:r>
            <a:r>
              <a:rPr sz="2400" b="1" dirty="0">
                <a:latin typeface="Arial Narrow"/>
                <a:cs typeface="Arial Narrow"/>
              </a:rPr>
              <a:t>3</a:t>
            </a:r>
            <a:r>
              <a:rPr sz="2400" b="1" spc="-5" dirty="0">
                <a:latin typeface="Arial Narrow"/>
                <a:cs typeface="Arial Narrow"/>
              </a:rPr>
              <a:t> </a:t>
            </a:r>
            <a:r>
              <a:rPr sz="2400" b="1" spc="-10" dirty="0">
                <a:latin typeface="Arial Narrow"/>
                <a:cs typeface="Arial Narrow"/>
              </a:rPr>
              <a:t>fa</a:t>
            </a:r>
            <a:r>
              <a:rPr sz="2400" b="1" spc="-5" dirty="0">
                <a:latin typeface="Arial Narrow"/>
                <a:cs typeface="Arial Narrow"/>
              </a:rPr>
              <a:t>t</a:t>
            </a:r>
            <a:r>
              <a:rPr sz="2400" b="1" dirty="0">
                <a:latin typeface="Arial Narrow"/>
                <a:cs typeface="Arial Narrow"/>
              </a:rPr>
              <a:t>ty</a:t>
            </a:r>
            <a:r>
              <a:rPr sz="2400" b="1" spc="-5" dirty="0">
                <a:latin typeface="Arial Narrow"/>
                <a:cs typeface="Arial Narrow"/>
              </a:rPr>
              <a:t> a</a:t>
            </a:r>
            <a:r>
              <a:rPr sz="2400" b="1" spc="-10" dirty="0">
                <a:latin typeface="Arial Narrow"/>
                <a:cs typeface="Arial Narrow"/>
              </a:rPr>
              <a:t>c</a:t>
            </a:r>
            <a:r>
              <a:rPr sz="2400" b="1" spc="-5" dirty="0">
                <a:latin typeface="Arial Narrow"/>
                <a:cs typeface="Arial Narrow"/>
              </a:rPr>
              <a:t>id</a:t>
            </a:r>
            <a:r>
              <a:rPr sz="2400" b="1" dirty="0">
                <a:latin typeface="Arial Narrow"/>
                <a:cs typeface="Arial Narrow"/>
              </a:rPr>
              <a:t>s</a:t>
            </a:r>
            <a:endParaRPr sz="2400" dirty="0">
              <a:latin typeface="Arial Narrow"/>
              <a:cs typeface="Arial Narrow"/>
            </a:endParaRPr>
          </a:p>
          <a:p>
            <a:pPr marL="1727200" lvl="2" indent="-342900">
              <a:spcBef>
                <a:spcPts val="1230"/>
              </a:spcBef>
              <a:buFont typeface="Courier New" panose="02070309020205020404" pitchFamily="49" charset="0"/>
              <a:buChar char="o"/>
              <a:tabLst>
                <a:tab pos="1214120" algn="l"/>
              </a:tabLst>
            </a:pPr>
            <a:r>
              <a:rPr sz="2000" spc="-10" dirty="0">
                <a:latin typeface="Arial Narrow"/>
                <a:cs typeface="Arial Narrow"/>
              </a:rPr>
              <a:t>S</a:t>
            </a:r>
            <a:r>
              <a:rPr sz="2000" spc="-20" dirty="0">
                <a:latin typeface="Arial Narrow"/>
                <a:cs typeface="Arial Narrow"/>
              </a:rPr>
              <a:t>o</a:t>
            </a:r>
            <a:r>
              <a:rPr sz="2000" spc="-5" dirty="0">
                <a:latin typeface="Arial Narrow"/>
                <a:cs typeface="Arial Narrow"/>
              </a:rPr>
              <a:t>urces</a:t>
            </a:r>
            <a:r>
              <a:rPr sz="2000" dirty="0">
                <a:latin typeface="Arial Narrow"/>
                <a:cs typeface="Arial Narrow"/>
              </a:rPr>
              <a:t>: </a:t>
            </a:r>
            <a:r>
              <a:rPr sz="2000" spc="20" dirty="0">
                <a:latin typeface="Arial Narrow"/>
                <a:cs typeface="Arial Narrow"/>
              </a:rPr>
              <a:t> </a:t>
            </a:r>
            <a:r>
              <a:rPr sz="2000" dirty="0">
                <a:latin typeface="Arial Narrow"/>
                <a:cs typeface="Arial Narrow"/>
              </a:rPr>
              <a:t>f</a:t>
            </a:r>
            <a:r>
              <a:rPr sz="2000" spc="-10" dirty="0">
                <a:latin typeface="Arial Narrow"/>
                <a:cs typeface="Arial Narrow"/>
              </a:rPr>
              <a:t>i</a:t>
            </a:r>
            <a:r>
              <a:rPr sz="2000" dirty="0">
                <a:latin typeface="Arial Narrow"/>
                <a:cs typeface="Arial Narrow"/>
              </a:rPr>
              <a:t>sh and</a:t>
            </a:r>
            <a:r>
              <a:rPr sz="2000" spc="20" dirty="0">
                <a:latin typeface="Arial Narrow"/>
                <a:cs typeface="Arial Narrow"/>
              </a:rPr>
              <a:t> </a:t>
            </a:r>
            <a:r>
              <a:rPr sz="2000" dirty="0">
                <a:latin typeface="Arial Narrow"/>
                <a:cs typeface="Arial Narrow"/>
              </a:rPr>
              <a:t>f</a:t>
            </a:r>
            <a:r>
              <a:rPr sz="2000" spc="-10" dirty="0">
                <a:latin typeface="Arial Narrow"/>
                <a:cs typeface="Arial Narrow"/>
              </a:rPr>
              <a:t>l</a:t>
            </a:r>
            <a:r>
              <a:rPr sz="2000" dirty="0">
                <a:latin typeface="Arial Narrow"/>
                <a:cs typeface="Arial Narrow"/>
              </a:rPr>
              <a:t>ax</a:t>
            </a:r>
            <a:r>
              <a:rPr sz="2000" spc="5" dirty="0">
                <a:latin typeface="Arial Narrow"/>
                <a:cs typeface="Arial Narrow"/>
              </a:rPr>
              <a:t>s</a:t>
            </a:r>
            <a:r>
              <a:rPr sz="2000" dirty="0">
                <a:latin typeface="Arial Narrow"/>
                <a:cs typeface="Arial Narrow"/>
              </a:rPr>
              <a:t>e</a:t>
            </a:r>
            <a:r>
              <a:rPr sz="2000" spc="-10" dirty="0">
                <a:latin typeface="Arial Narrow"/>
                <a:cs typeface="Arial Narrow"/>
              </a:rPr>
              <a:t>e</a:t>
            </a:r>
            <a:r>
              <a:rPr sz="2000" dirty="0">
                <a:latin typeface="Arial Narrow"/>
                <a:cs typeface="Arial Narrow"/>
              </a:rPr>
              <a:t>d</a:t>
            </a:r>
          </a:p>
          <a:p>
            <a:pPr>
              <a:lnSpc>
                <a:spcPct val="100000"/>
              </a:lnSpc>
              <a:spcBef>
                <a:spcPts val="30"/>
              </a:spcBef>
            </a:pPr>
            <a:endParaRPr lang="en-US" sz="1750" dirty="0">
              <a:latin typeface="Times New Roman"/>
              <a:cs typeface="Times New Roman"/>
            </a:endParaRPr>
          </a:p>
          <a:p>
            <a:pPr>
              <a:spcBef>
                <a:spcPts val="30"/>
              </a:spcBef>
            </a:pPr>
            <a:r>
              <a:rPr lang="en-US" sz="1600" b="1" baseline="-3968" dirty="0">
                <a:latin typeface="Arial Narrow"/>
                <a:cs typeface="Arial Narrow"/>
              </a:rPr>
              <a:t>S</a:t>
            </a:r>
            <a:r>
              <a:rPr lang="en-US" sz="1600" b="1" spc="-277" baseline="-3968" dirty="0">
                <a:latin typeface="Arial Narrow"/>
                <a:cs typeface="Arial Narrow"/>
              </a:rPr>
              <a:t>o</a:t>
            </a:r>
            <a:r>
              <a:rPr lang="en-US" sz="800" spc="-225" dirty="0">
                <a:solidFill>
                  <a:srgbClr val="414636"/>
                </a:solidFill>
                <a:latin typeface="Arial Narrow"/>
                <a:cs typeface="Arial Narrow"/>
              </a:rPr>
              <a:t>8</a:t>
            </a:r>
            <a:r>
              <a:rPr lang="en-US" sz="1600" b="1" baseline="-3968" dirty="0">
                <a:latin typeface="Arial Narrow"/>
                <a:cs typeface="Arial Narrow"/>
              </a:rPr>
              <a:t>u</a:t>
            </a:r>
            <a:r>
              <a:rPr lang="en-US" sz="1600" b="1" spc="-232" baseline="-3968" dirty="0">
                <a:latin typeface="Arial Narrow"/>
                <a:cs typeface="Arial Narrow"/>
              </a:rPr>
              <a:t>r</a:t>
            </a:r>
            <a:r>
              <a:rPr lang="en-US" sz="800" spc="-465" dirty="0">
                <a:solidFill>
                  <a:srgbClr val="AAB097"/>
                </a:solidFill>
                <a:latin typeface="Arial Narrow"/>
                <a:cs typeface="Arial Narrow"/>
              </a:rPr>
              <a:t>M</a:t>
            </a:r>
            <a:r>
              <a:rPr lang="en-US" sz="1600" b="1" spc="-270" baseline="-3968" dirty="0">
                <a:latin typeface="Arial Narrow"/>
                <a:cs typeface="Arial Narrow"/>
              </a:rPr>
              <a:t>c</a:t>
            </a:r>
            <a:r>
              <a:rPr lang="en-US" sz="800" spc="-240" dirty="0">
                <a:solidFill>
                  <a:srgbClr val="AAB097"/>
                </a:solidFill>
                <a:latin typeface="Arial Narrow"/>
                <a:cs typeface="Arial Narrow"/>
              </a:rPr>
              <a:t>a</a:t>
            </a:r>
            <a:r>
              <a:rPr lang="en-US" sz="1600" b="1" spc="-607" baseline="-3968" dirty="0">
                <a:latin typeface="Arial Narrow"/>
                <a:cs typeface="Arial Narrow"/>
              </a:rPr>
              <a:t>e</a:t>
            </a:r>
            <a:r>
              <a:rPr lang="en-US" sz="800" spc="30" dirty="0">
                <a:solidFill>
                  <a:srgbClr val="AAB097"/>
                </a:solidFill>
                <a:latin typeface="Arial Narrow"/>
                <a:cs typeface="Arial Narrow"/>
              </a:rPr>
              <a:t>y</a:t>
            </a:r>
            <a:r>
              <a:rPr lang="en-US" sz="1600" spc="-225" baseline="-3968" dirty="0">
                <a:latin typeface="Arial Narrow"/>
                <a:cs typeface="Arial Narrow"/>
              </a:rPr>
              <a:t>:</a:t>
            </a:r>
            <a:r>
              <a:rPr lang="en-US" sz="800" spc="-5" dirty="0">
                <a:solidFill>
                  <a:srgbClr val="AAB097"/>
                </a:solidFill>
                <a:latin typeface="Arial Narrow"/>
                <a:cs typeface="Arial Narrow"/>
              </a:rPr>
              <a:t>2</a:t>
            </a:r>
            <a:r>
              <a:rPr lang="en-US" sz="800" spc="-35" dirty="0">
                <a:solidFill>
                  <a:srgbClr val="AAB097"/>
                </a:solidFill>
                <a:latin typeface="Arial Narrow"/>
                <a:cs typeface="Arial Narrow"/>
              </a:rPr>
              <a:t>0</a:t>
            </a:r>
            <a:r>
              <a:rPr lang="en-US" sz="1600" spc="-1102" baseline="-3968" dirty="0">
                <a:latin typeface="Arial Narrow"/>
                <a:cs typeface="Arial Narrow"/>
              </a:rPr>
              <a:t>S</a:t>
            </a:r>
            <a:r>
              <a:rPr lang="en-US" sz="800" dirty="0">
                <a:solidFill>
                  <a:srgbClr val="AAB097"/>
                </a:solidFill>
                <a:latin typeface="Arial Narrow"/>
                <a:cs typeface="Arial Narrow"/>
              </a:rPr>
              <a:t>,</a:t>
            </a:r>
            <a:r>
              <a:rPr lang="en-US" sz="800" spc="-5" dirty="0">
                <a:solidFill>
                  <a:srgbClr val="AAB097"/>
                </a:solidFill>
                <a:latin typeface="Arial Narrow"/>
                <a:cs typeface="Arial Narrow"/>
              </a:rPr>
              <a:t> </a:t>
            </a:r>
            <a:r>
              <a:rPr lang="en-US" sz="800" spc="-85" dirty="0">
                <a:solidFill>
                  <a:srgbClr val="AAB097"/>
                </a:solidFill>
                <a:latin typeface="Arial Narrow"/>
                <a:cs typeface="Arial Narrow"/>
              </a:rPr>
              <a:t>2</a:t>
            </a:r>
            <a:r>
              <a:rPr lang="en-US" sz="1600" spc="-847" baseline="-3968" dirty="0">
                <a:latin typeface="Arial Narrow"/>
                <a:cs typeface="Arial Narrow"/>
              </a:rPr>
              <a:t>e</a:t>
            </a:r>
            <a:r>
              <a:rPr lang="en-US" sz="800" dirty="0">
                <a:solidFill>
                  <a:srgbClr val="AAB097"/>
                </a:solidFill>
                <a:latin typeface="Arial Narrow"/>
                <a:cs typeface="Arial Narrow"/>
              </a:rPr>
              <a:t>0</a:t>
            </a:r>
            <a:r>
              <a:rPr lang="en-US" sz="800" spc="-260" dirty="0">
                <a:solidFill>
                  <a:srgbClr val="AAB097"/>
                </a:solidFill>
                <a:latin typeface="Arial Narrow"/>
                <a:cs typeface="Arial Narrow"/>
              </a:rPr>
              <a:t>1</a:t>
            </a:r>
            <a:r>
              <a:rPr lang="en-US" sz="1600" spc="-585" baseline="-3968" dirty="0">
                <a:latin typeface="Arial Narrow"/>
                <a:cs typeface="Arial Narrow"/>
              </a:rPr>
              <a:t>a</a:t>
            </a:r>
            <a:r>
              <a:rPr lang="en-US" sz="800" spc="-30" dirty="0">
                <a:solidFill>
                  <a:srgbClr val="AAB097"/>
                </a:solidFill>
                <a:latin typeface="Arial Narrow"/>
                <a:cs typeface="Arial Narrow"/>
              </a:rPr>
              <a:t>3</a:t>
            </a:r>
            <a:r>
              <a:rPr lang="en-US" sz="1600" baseline="-3968" dirty="0">
                <a:latin typeface="Arial Narrow"/>
                <a:cs typeface="Arial Narrow"/>
              </a:rPr>
              <a:t>rs B.</a:t>
            </a:r>
            <a:r>
              <a:rPr lang="en-US" sz="1600" spc="-30" baseline="-3968" dirty="0">
                <a:latin typeface="Arial Narrow"/>
                <a:cs typeface="Arial Narrow"/>
              </a:rPr>
              <a:t> </a:t>
            </a:r>
            <a:r>
              <a:rPr lang="en-US" sz="1600" spc="-232" baseline="-3968" dirty="0">
                <a:latin typeface="Arial Narrow"/>
                <a:cs typeface="Arial Narrow"/>
              </a:rPr>
              <a:t>T</a:t>
            </a:r>
            <a:r>
              <a:rPr lang="en-US" sz="800" spc="-175" dirty="0">
                <a:solidFill>
                  <a:srgbClr val="AAB097"/>
                </a:solidFill>
                <a:latin typeface="Arial Narrow"/>
                <a:cs typeface="Arial Narrow"/>
              </a:rPr>
              <a:t>|</a:t>
            </a:r>
            <a:r>
              <a:rPr lang="en-US" sz="1600" spc="-7" baseline="-3968" dirty="0">
                <a:latin typeface="Arial Narrow"/>
                <a:cs typeface="Arial Narrow"/>
              </a:rPr>
              <a:t>o</a:t>
            </a:r>
            <a:r>
              <a:rPr lang="en-US" sz="1600" spc="-75" baseline="-3968" dirty="0">
                <a:latin typeface="Arial Narrow"/>
                <a:cs typeface="Arial Narrow"/>
              </a:rPr>
              <a:t>x</a:t>
            </a:r>
            <a:r>
              <a:rPr lang="en-US" sz="800" spc="-500" dirty="0">
                <a:solidFill>
                  <a:srgbClr val="AAB097"/>
                </a:solidFill>
                <a:latin typeface="Arial Narrow"/>
                <a:cs typeface="Arial Narrow"/>
              </a:rPr>
              <a:t>©</a:t>
            </a:r>
            <a:r>
              <a:rPr lang="en-US" sz="1600" spc="-7" baseline="-3968" dirty="0">
                <a:latin typeface="Arial Narrow"/>
                <a:cs typeface="Arial Narrow"/>
              </a:rPr>
              <a:t>i</a:t>
            </a:r>
            <a:r>
              <a:rPr lang="en-US" sz="1600" spc="-225" baseline="-3968" dirty="0">
                <a:latin typeface="Arial Narrow"/>
                <a:cs typeface="Arial Narrow"/>
              </a:rPr>
              <a:t>c</a:t>
            </a:r>
            <a:r>
              <a:rPr lang="en-US" sz="800" dirty="0">
                <a:solidFill>
                  <a:srgbClr val="AAB097"/>
                </a:solidFill>
                <a:latin typeface="Arial Narrow"/>
                <a:cs typeface="Arial Narrow"/>
              </a:rPr>
              <a:t>2</a:t>
            </a:r>
            <a:r>
              <a:rPr lang="en-US" sz="800" spc="-355" dirty="0">
                <a:solidFill>
                  <a:srgbClr val="AAB097"/>
                </a:solidFill>
                <a:latin typeface="Arial Narrow"/>
                <a:cs typeface="Arial Narrow"/>
              </a:rPr>
              <a:t>0</a:t>
            </a:r>
            <a:r>
              <a:rPr lang="en-US" sz="1600" spc="-532" baseline="-3968" dirty="0">
                <a:latin typeface="Arial Narrow"/>
                <a:cs typeface="Arial Narrow"/>
              </a:rPr>
              <a:t>F</a:t>
            </a:r>
            <a:r>
              <a:rPr lang="en-US" sz="800" spc="-55" dirty="0">
                <a:solidFill>
                  <a:srgbClr val="AAB097"/>
                </a:solidFill>
                <a:latin typeface="Arial Narrow"/>
                <a:cs typeface="Arial Narrow"/>
              </a:rPr>
              <a:t>1</a:t>
            </a:r>
            <a:r>
              <a:rPr lang="en-US" sz="1600" spc="-885" baseline="-3968" dirty="0">
                <a:latin typeface="Arial Narrow"/>
                <a:cs typeface="Arial Narrow"/>
              </a:rPr>
              <a:t>a</a:t>
            </a:r>
            <a:r>
              <a:rPr lang="en-US" sz="800" dirty="0">
                <a:solidFill>
                  <a:srgbClr val="AAB097"/>
                </a:solidFill>
                <a:latin typeface="Arial Narrow"/>
                <a:cs typeface="Arial Narrow"/>
              </a:rPr>
              <a:t>1</a:t>
            </a:r>
            <a:r>
              <a:rPr lang="en-US" sz="800" spc="-35" dirty="0">
                <a:solidFill>
                  <a:srgbClr val="AAB097"/>
                </a:solidFill>
                <a:latin typeface="Arial Narrow"/>
                <a:cs typeface="Arial Narrow"/>
              </a:rPr>
              <a:t> </a:t>
            </a:r>
            <a:r>
              <a:rPr lang="en-US" sz="1600" spc="-412" baseline="-3968" dirty="0">
                <a:latin typeface="Arial Narrow"/>
                <a:cs typeface="Arial Narrow"/>
              </a:rPr>
              <a:t>t</a:t>
            </a:r>
            <a:r>
              <a:rPr lang="en-US" sz="800" spc="-229" dirty="0">
                <a:solidFill>
                  <a:srgbClr val="AAB097"/>
                </a:solidFill>
                <a:latin typeface="Arial Narrow"/>
                <a:cs typeface="Arial Narrow"/>
              </a:rPr>
              <a:t>K</a:t>
            </a:r>
            <a:r>
              <a:rPr lang="en-US" sz="1600" spc="-150" baseline="-3968" dirty="0">
                <a:latin typeface="Arial Narrow"/>
                <a:cs typeface="Arial Narrow"/>
              </a:rPr>
              <a:t>.</a:t>
            </a:r>
            <a:r>
              <a:rPr lang="en-US" sz="800" spc="-5" dirty="0">
                <a:solidFill>
                  <a:srgbClr val="AAB097"/>
                </a:solidFill>
                <a:latin typeface="Arial Narrow"/>
                <a:cs typeface="Arial Narrow"/>
              </a:rPr>
              <a:t>a</a:t>
            </a:r>
            <a:r>
              <a:rPr lang="en-US" sz="800" spc="-145" dirty="0">
                <a:solidFill>
                  <a:srgbClr val="AAB097"/>
                </a:solidFill>
                <a:latin typeface="Arial Narrow"/>
                <a:cs typeface="Arial Narrow"/>
              </a:rPr>
              <a:t>i</a:t>
            </a:r>
            <a:r>
              <a:rPr lang="en-US" sz="1600" spc="-1027" baseline="-3968" dirty="0">
                <a:latin typeface="Arial Narrow"/>
                <a:cs typeface="Arial Narrow"/>
              </a:rPr>
              <a:t>N</a:t>
            </a:r>
            <a:r>
              <a:rPr lang="en-US" sz="800" dirty="0">
                <a:solidFill>
                  <a:srgbClr val="AAB097"/>
                </a:solidFill>
                <a:latin typeface="Arial Narrow"/>
                <a:cs typeface="Arial Narrow"/>
              </a:rPr>
              <a:t>s</a:t>
            </a:r>
            <a:r>
              <a:rPr lang="en-US" sz="800" spc="-100" dirty="0">
                <a:solidFill>
                  <a:srgbClr val="AAB097"/>
                </a:solidFill>
                <a:latin typeface="Arial Narrow"/>
                <a:cs typeface="Arial Narrow"/>
              </a:rPr>
              <a:t>e</a:t>
            </a:r>
            <a:r>
              <a:rPr lang="en-US" sz="1600" spc="-817" baseline="-3968" dirty="0">
                <a:latin typeface="Arial Narrow"/>
                <a:cs typeface="Arial Narrow"/>
              </a:rPr>
              <a:t>e</a:t>
            </a:r>
            <a:r>
              <a:rPr lang="en-US" sz="800" spc="-5" dirty="0">
                <a:solidFill>
                  <a:srgbClr val="AAB097"/>
                </a:solidFill>
                <a:latin typeface="Arial Narrow"/>
                <a:cs typeface="Arial Narrow"/>
              </a:rPr>
              <a:t>r</a:t>
            </a:r>
            <a:r>
              <a:rPr lang="en-US" sz="800" spc="-10" dirty="0">
                <a:solidFill>
                  <a:srgbClr val="AAB097"/>
                </a:solidFill>
                <a:latin typeface="Arial Narrow"/>
                <a:cs typeface="Arial Narrow"/>
              </a:rPr>
              <a:t> </a:t>
            </a:r>
            <a:r>
              <a:rPr lang="en-US" sz="800" spc="-360" dirty="0">
                <a:solidFill>
                  <a:srgbClr val="AAB097"/>
                </a:solidFill>
                <a:latin typeface="Arial Narrow"/>
                <a:cs typeface="Arial Narrow"/>
              </a:rPr>
              <a:t>F</a:t>
            </a:r>
            <a:r>
              <a:rPr lang="en-US" sz="1600" spc="-719" baseline="-3968" dirty="0">
                <a:latin typeface="Arial Narrow"/>
                <a:cs typeface="Arial Narrow"/>
              </a:rPr>
              <a:t>w</a:t>
            </a:r>
            <a:r>
              <a:rPr lang="en-US" sz="800" dirty="0">
                <a:solidFill>
                  <a:srgbClr val="AAB097"/>
                </a:solidFill>
                <a:latin typeface="Arial Narrow"/>
                <a:cs typeface="Arial Narrow"/>
              </a:rPr>
              <a:t>o</a:t>
            </a:r>
            <a:r>
              <a:rPr lang="en-US" sz="800" spc="-55" dirty="0">
                <a:solidFill>
                  <a:srgbClr val="AAB097"/>
                </a:solidFill>
                <a:latin typeface="Arial Narrow"/>
                <a:cs typeface="Arial Narrow"/>
              </a:rPr>
              <a:t>u</a:t>
            </a:r>
            <a:r>
              <a:rPr lang="en-US" sz="1600" spc="-1087" baseline="-3968" dirty="0">
                <a:latin typeface="Arial Narrow"/>
                <a:cs typeface="Arial Narrow"/>
              </a:rPr>
              <a:t>Y</a:t>
            </a:r>
            <a:r>
              <a:rPr lang="en-US" sz="800" dirty="0">
                <a:solidFill>
                  <a:srgbClr val="AAB097"/>
                </a:solidFill>
                <a:latin typeface="Arial Narrow"/>
                <a:cs typeface="Arial Narrow"/>
              </a:rPr>
              <a:t>n</a:t>
            </a:r>
            <a:r>
              <a:rPr lang="en-US" sz="800" spc="-210" dirty="0">
                <a:solidFill>
                  <a:srgbClr val="AAB097"/>
                </a:solidFill>
                <a:latin typeface="Arial Narrow"/>
                <a:cs typeface="Arial Narrow"/>
              </a:rPr>
              <a:t>d</a:t>
            </a:r>
            <a:r>
              <a:rPr lang="en-US" sz="1600" spc="-660" baseline="-3968" dirty="0">
                <a:latin typeface="Arial Narrow"/>
                <a:cs typeface="Arial Narrow"/>
              </a:rPr>
              <a:t>o</a:t>
            </a:r>
            <a:r>
              <a:rPr lang="en-US" sz="800" dirty="0">
                <a:solidFill>
                  <a:srgbClr val="AAB097"/>
                </a:solidFill>
                <a:latin typeface="Arial Narrow"/>
                <a:cs typeface="Arial Narrow"/>
              </a:rPr>
              <a:t>a</a:t>
            </a:r>
            <a:r>
              <a:rPr lang="en-US" sz="800" spc="-185" dirty="0">
                <a:solidFill>
                  <a:srgbClr val="AAB097"/>
                </a:solidFill>
                <a:latin typeface="Arial Narrow"/>
                <a:cs typeface="Arial Narrow"/>
              </a:rPr>
              <a:t>t</a:t>
            </a:r>
            <a:r>
              <a:rPr lang="en-US" sz="1600" spc="-307" baseline="-3968" dirty="0">
                <a:latin typeface="Arial Narrow"/>
                <a:cs typeface="Arial Narrow"/>
              </a:rPr>
              <a:t>r</a:t>
            </a:r>
            <a:r>
              <a:rPr lang="en-US" sz="800" dirty="0">
                <a:solidFill>
                  <a:srgbClr val="AAB097"/>
                </a:solidFill>
                <a:latin typeface="Arial Narrow"/>
                <a:cs typeface="Arial Narrow"/>
              </a:rPr>
              <a:t>i</a:t>
            </a:r>
            <a:r>
              <a:rPr lang="en-US" sz="800" spc="-375" dirty="0">
                <a:solidFill>
                  <a:srgbClr val="AAB097"/>
                </a:solidFill>
                <a:latin typeface="Arial Narrow"/>
                <a:cs typeface="Arial Narrow"/>
              </a:rPr>
              <a:t>o</a:t>
            </a:r>
            <a:r>
              <a:rPr lang="en-US" sz="1600" spc="-307" baseline="-3968" dirty="0">
                <a:latin typeface="Arial Narrow"/>
                <a:cs typeface="Arial Narrow"/>
              </a:rPr>
              <a:t>k</a:t>
            </a:r>
            <a:r>
              <a:rPr lang="en-US" sz="800" spc="-210" dirty="0">
                <a:solidFill>
                  <a:srgbClr val="AAB097"/>
                </a:solidFill>
                <a:latin typeface="Arial Narrow"/>
                <a:cs typeface="Arial Narrow"/>
              </a:rPr>
              <a:t>n</a:t>
            </a:r>
            <a:r>
              <a:rPr lang="en-US" sz="1600" spc="142" baseline="-3968" dirty="0">
                <a:latin typeface="Arial Narrow"/>
                <a:cs typeface="Arial Narrow"/>
              </a:rPr>
              <a:t>,</a:t>
            </a:r>
            <a:r>
              <a:rPr lang="en-US" sz="800" spc="-320" dirty="0">
                <a:solidFill>
                  <a:srgbClr val="AAB097"/>
                </a:solidFill>
                <a:latin typeface="Arial Narrow"/>
                <a:cs typeface="Arial Narrow"/>
              </a:rPr>
              <a:t>H</a:t>
            </a:r>
            <a:r>
              <a:rPr lang="en-US" sz="1600" spc="-794" baseline="-3968" dirty="0">
                <a:latin typeface="Arial Narrow"/>
                <a:cs typeface="Arial Narrow"/>
              </a:rPr>
              <a:t>N</a:t>
            </a:r>
            <a:r>
              <a:rPr lang="en-US" sz="800" dirty="0">
                <a:solidFill>
                  <a:srgbClr val="AAB097"/>
                </a:solidFill>
                <a:latin typeface="Arial Narrow"/>
                <a:cs typeface="Arial Narrow"/>
              </a:rPr>
              <a:t>e</a:t>
            </a:r>
            <a:r>
              <a:rPr lang="en-US" sz="800" spc="-295" dirty="0">
                <a:solidFill>
                  <a:srgbClr val="AAB097"/>
                </a:solidFill>
                <a:latin typeface="Arial Narrow"/>
                <a:cs typeface="Arial Narrow"/>
              </a:rPr>
              <a:t>a</a:t>
            </a:r>
            <a:r>
              <a:rPr lang="en-US" sz="1600" spc="-727" baseline="-3968" dirty="0">
                <a:latin typeface="Arial Narrow"/>
                <a:cs typeface="Arial Narrow"/>
              </a:rPr>
              <a:t>Y</a:t>
            </a:r>
            <a:r>
              <a:rPr lang="en-US" sz="800" dirty="0">
                <a:solidFill>
                  <a:srgbClr val="AAB097"/>
                </a:solidFill>
                <a:latin typeface="Arial Narrow"/>
                <a:cs typeface="Arial Narrow"/>
              </a:rPr>
              <a:t>l</a:t>
            </a:r>
            <a:r>
              <a:rPr lang="en-US" sz="800" spc="-40" dirty="0">
                <a:solidFill>
                  <a:srgbClr val="AAB097"/>
                </a:solidFill>
                <a:latin typeface="Arial Narrow"/>
                <a:cs typeface="Arial Narrow"/>
              </a:rPr>
              <a:t>t</a:t>
            </a:r>
            <a:r>
              <a:rPr lang="en-US" sz="1600" spc="-427" baseline="-3968" dirty="0">
                <a:latin typeface="Arial Narrow"/>
                <a:cs typeface="Arial Narrow"/>
              </a:rPr>
              <a:t>,</a:t>
            </a:r>
            <a:r>
              <a:rPr lang="en-US" sz="800" dirty="0">
                <a:solidFill>
                  <a:srgbClr val="AAB097"/>
                </a:solidFill>
                <a:latin typeface="Arial Narrow"/>
                <a:cs typeface="Arial Narrow"/>
              </a:rPr>
              <a:t>h</a:t>
            </a:r>
            <a:r>
              <a:rPr lang="en-US" sz="800" spc="-15" dirty="0">
                <a:solidFill>
                  <a:srgbClr val="AAB097"/>
                </a:solidFill>
                <a:latin typeface="Arial Narrow"/>
                <a:cs typeface="Arial Narrow"/>
              </a:rPr>
              <a:t> </a:t>
            </a:r>
            <a:r>
              <a:rPr lang="en-US" sz="1600" spc="-1214" baseline="-3968" dirty="0">
                <a:latin typeface="Arial Narrow"/>
                <a:cs typeface="Arial Narrow"/>
              </a:rPr>
              <a:t>U</a:t>
            </a:r>
            <a:r>
              <a:rPr lang="en-US" sz="800" dirty="0">
                <a:solidFill>
                  <a:srgbClr val="AAB097"/>
                </a:solidFill>
                <a:latin typeface="Arial Narrow"/>
                <a:cs typeface="Arial Narrow"/>
              </a:rPr>
              <a:t>Pl</a:t>
            </a:r>
            <a:r>
              <a:rPr lang="en-US" sz="800" spc="-260" dirty="0">
                <a:solidFill>
                  <a:srgbClr val="AAB097"/>
                </a:solidFill>
                <a:latin typeface="Arial Narrow"/>
                <a:cs typeface="Arial Narrow"/>
              </a:rPr>
              <a:t>a</a:t>
            </a:r>
            <a:r>
              <a:rPr lang="en-US" sz="1600" spc="-765" baseline="-3968" dirty="0">
                <a:latin typeface="Arial Narrow"/>
                <a:cs typeface="Arial Narrow"/>
              </a:rPr>
              <a:t>S</a:t>
            </a:r>
            <a:r>
              <a:rPr lang="en-US" sz="800" spc="-5" dirty="0">
                <a:solidFill>
                  <a:srgbClr val="AAB097"/>
                </a:solidFill>
                <a:latin typeface="Arial Narrow"/>
                <a:cs typeface="Arial Narrow"/>
              </a:rPr>
              <a:t>n</a:t>
            </a:r>
            <a:r>
              <a:rPr lang="en-US" sz="800" spc="-105" dirty="0">
                <a:solidFill>
                  <a:srgbClr val="AAB097"/>
                </a:solidFill>
                <a:latin typeface="Arial Narrow"/>
                <a:cs typeface="Arial Narrow"/>
              </a:rPr>
              <a:t>,</a:t>
            </a:r>
            <a:r>
              <a:rPr lang="en-US" sz="1600" spc="-719" baseline="-3968" dirty="0">
                <a:latin typeface="Arial Narrow"/>
                <a:cs typeface="Arial Narrow"/>
              </a:rPr>
              <a:t>A</a:t>
            </a:r>
            <a:r>
              <a:rPr lang="en-US" sz="800" dirty="0">
                <a:solidFill>
                  <a:srgbClr val="AAB097"/>
                </a:solidFill>
                <a:latin typeface="Arial Narrow"/>
                <a:cs typeface="Arial Narrow"/>
              </a:rPr>
              <a:t>I</a:t>
            </a:r>
            <a:r>
              <a:rPr lang="en-US" sz="800" spc="-140" dirty="0">
                <a:solidFill>
                  <a:srgbClr val="AAB097"/>
                </a:solidFill>
                <a:latin typeface="Arial Narrow"/>
                <a:cs typeface="Arial Narrow"/>
              </a:rPr>
              <a:t>n</a:t>
            </a:r>
            <a:r>
              <a:rPr lang="en-US" sz="1600" spc="-277" baseline="-3968" dirty="0">
                <a:latin typeface="Arial Narrow"/>
                <a:cs typeface="Arial Narrow"/>
              </a:rPr>
              <a:t>:</a:t>
            </a:r>
            <a:r>
              <a:rPr lang="en-US" sz="800" dirty="0">
                <a:solidFill>
                  <a:srgbClr val="AAB097"/>
                </a:solidFill>
                <a:latin typeface="Arial Narrow"/>
                <a:cs typeface="Arial Narrow"/>
              </a:rPr>
              <a:t>c</a:t>
            </a:r>
            <a:r>
              <a:rPr lang="en-US" sz="800" spc="-80" dirty="0">
                <a:solidFill>
                  <a:srgbClr val="AAB097"/>
                </a:solidFill>
                <a:latin typeface="Arial Narrow"/>
                <a:cs typeface="Arial Narrow"/>
              </a:rPr>
              <a:t>.</a:t>
            </a:r>
            <a:r>
              <a:rPr lang="en-US" sz="1600" spc="-825" baseline="-3968" dirty="0">
                <a:latin typeface="Arial Narrow"/>
                <a:cs typeface="Arial Narrow"/>
              </a:rPr>
              <a:t>R</a:t>
            </a:r>
            <a:r>
              <a:rPr lang="en-US" sz="800" spc="-5" dirty="0">
                <a:solidFill>
                  <a:srgbClr val="AAB097"/>
                </a:solidFill>
                <a:latin typeface="Arial Narrow"/>
                <a:cs typeface="Arial Narrow"/>
              </a:rPr>
              <a:t>F</a:t>
            </a:r>
            <a:r>
              <a:rPr lang="en-US" sz="800" spc="-315" dirty="0">
                <a:solidFill>
                  <a:srgbClr val="AAB097"/>
                </a:solidFill>
                <a:latin typeface="Arial Narrow"/>
                <a:cs typeface="Arial Narrow"/>
              </a:rPr>
              <a:t>o</a:t>
            </a:r>
            <a:r>
              <a:rPr lang="en-US" sz="1600" spc="-494" baseline="-3968" dirty="0">
                <a:latin typeface="Arial Narrow"/>
                <a:cs typeface="Arial Narrow"/>
              </a:rPr>
              <a:t>e</a:t>
            </a:r>
            <a:r>
              <a:rPr lang="en-US" sz="800" spc="60" dirty="0">
                <a:solidFill>
                  <a:srgbClr val="AAB097"/>
                </a:solidFill>
                <a:latin typeface="Arial Narrow"/>
                <a:cs typeface="Arial Narrow"/>
              </a:rPr>
              <a:t>r</a:t>
            </a:r>
            <a:r>
              <a:rPr lang="en-US" sz="1600" spc="-772" baseline="-3968" dirty="0">
                <a:latin typeface="Arial Narrow"/>
                <a:cs typeface="Arial Narrow"/>
              </a:rPr>
              <a:t>g</a:t>
            </a:r>
            <a:r>
              <a:rPr lang="en-US" sz="800" dirty="0">
                <a:solidFill>
                  <a:srgbClr val="AAB097"/>
                </a:solidFill>
                <a:latin typeface="Arial Narrow"/>
                <a:cs typeface="Arial Narrow"/>
              </a:rPr>
              <a:t>i</a:t>
            </a:r>
            <a:r>
              <a:rPr lang="en-US" sz="800" spc="-70" dirty="0">
                <a:solidFill>
                  <a:srgbClr val="AAB097"/>
                </a:solidFill>
                <a:latin typeface="Arial Narrow"/>
                <a:cs typeface="Arial Narrow"/>
              </a:rPr>
              <a:t>n</a:t>
            </a:r>
            <a:r>
              <a:rPr lang="en-US" sz="1600" spc="-862" baseline="-3968" dirty="0">
                <a:latin typeface="Arial Narrow"/>
                <a:cs typeface="Arial Narrow"/>
              </a:rPr>
              <a:t>a</a:t>
            </a:r>
            <a:r>
              <a:rPr lang="en-US" sz="800" spc="-5" dirty="0">
                <a:solidFill>
                  <a:srgbClr val="AAB097"/>
                </a:solidFill>
                <a:latin typeface="Arial Narrow"/>
                <a:cs typeface="Arial Narrow"/>
              </a:rPr>
              <a:t>t</a:t>
            </a:r>
            <a:r>
              <a:rPr lang="en-US" sz="800" spc="-45" dirty="0">
                <a:solidFill>
                  <a:srgbClr val="AAB097"/>
                </a:solidFill>
                <a:latin typeface="Arial Narrow"/>
                <a:cs typeface="Arial Narrow"/>
              </a:rPr>
              <a:t>e</a:t>
            </a:r>
            <a:r>
              <a:rPr lang="en-US" sz="1600" spc="-900" baseline="-3968" dirty="0">
                <a:latin typeface="Arial Narrow"/>
                <a:cs typeface="Arial Narrow"/>
              </a:rPr>
              <a:t>n</a:t>
            </a:r>
            <a:r>
              <a:rPr lang="en-US" sz="800" spc="-15" dirty="0">
                <a:solidFill>
                  <a:srgbClr val="AAB097"/>
                </a:solidFill>
                <a:latin typeface="Arial Narrow"/>
                <a:cs typeface="Arial Narrow"/>
              </a:rPr>
              <a:t>r</a:t>
            </a:r>
            <a:r>
              <a:rPr lang="en-US" sz="800" dirty="0">
                <a:solidFill>
                  <a:srgbClr val="AAB097"/>
                </a:solidFill>
                <a:latin typeface="Arial Narrow"/>
                <a:cs typeface="Arial Narrow"/>
              </a:rPr>
              <a:t>n</a:t>
            </a:r>
            <a:r>
              <a:rPr lang="en-US" sz="800" spc="-135" dirty="0">
                <a:solidFill>
                  <a:srgbClr val="AAB097"/>
                </a:solidFill>
                <a:latin typeface="Arial Narrow"/>
                <a:cs typeface="Arial Narrow"/>
              </a:rPr>
              <a:t>a</a:t>
            </a:r>
            <a:r>
              <a:rPr lang="en-US" sz="1600" spc="-967" baseline="-3968" dirty="0">
                <a:latin typeface="Arial Narrow"/>
                <a:cs typeface="Arial Narrow"/>
              </a:rPr>
              <a:t>B</a:t>
            </a:r>
            <a:r>
              <a:rPr lang="en-US" sz="800" dirty="0">
                <a:solidFill>
                  <a:srgbClr val="AAB097"/>
                </a:solidFill>
                <a:latin typeface="Arial Narrow"/>
                <a:cs typeface="Arial Narrow"/>
              </a:rPr>
              <a:t>l</a:t>
            </a:r>
            <a:r>
              <a:rPr lang="en-US" sz="800" spc="10" dirty="0">
                <a:solidFill>
                  <a:srgbClr val="AAB097"/>
                </a:solidFill>
                <a:latin typeface="Arial Narrow"/>
                <a:cs typeface="Arial Narrow"/>
              </a:rPr>
              <a:t> </a:t>
            </a:r>
            <a:r>
              <a:rPr lang="en-US" sz="800" spc="-155" dirty="0">
                <a:solidFill>
                  <a:srgbClr val="AAB097"/>
                </a:solidFill>
                <a:latin typeface="Arial Narrow"/>
                <a:cs typeface="Arial Narrow"/>
              </a:rPr>
              <a:t>u</a:t>
            </a:r>
            <a:r>
              <a:rPr lang="en-US" sz="1600" spc="-735" baseline="-3968" dirty="0">
                <a:latin typeface="Arial Narrow"/>
                <a:cs typeface="Arial Narrow"/>
              </a:rPr>
              <a:t>o</a:t>
            </a:r>
            <a:r>
              <a:rPr lang="en-US" sz="800" spc="-5" dirty="0">
                <a:solidFill>
                  <a:srgbClr val="AAB097"/>
                </a:solidFill>
                <a:latin typeface="Arial Narrow"/>
                <a:cs typeface="Arial Narrow"/>
              </a:rPr>
              <a:t>s</a:t>
            </a:r>
            <a:r>
              <a:rPr lang="en-US" sz="800" spc="-300" dirty="0">
                <a:solidFill>
                  <a:srgbClr val="AAB097"/>
                </a:solidFill>
                <a:latin typeface="Arial Narrow"/>
                <a:cs typeface="Arial Narrow"/>
              </a:rPr>
              <a:t>e</a:t>
            </a:r>
            <a:r>
              <a:rPr lang="en-US" sz="1600" spc="-202" baseline="-3968" dirty="0">
                <a:latin typeface="Arial Narrow"/>
                <a:cs typeface="Arial Narrow"/>
              </a:rPr>
              <a:t>o</a:t>
            </a:r>
            <a:r>
              <a:rPr lang="en-US" sz="800" spc="-285" dirty="0">
                <a:solidFill>
                  <a:srgbClr val="AAB097"/>
                </a:solidFill>
                <a:latin typeface="Arial Narrow"/>
                <a:cs typeface="Arial Narrow"/>
              </a:rPr>
              <a:t>o</a:t>
            </a:r>
            <a:r>
              <a:rPr lang="en-US" sz="1600" spc="-442" baseline="-3968" dirty="0">
                <a:latin typeface="Arial Narrow"/>
                <a:cs typeface="Arial Narrow"/>
              </a:rPr>
              <a:t>k</a:t>
            </a:r>
            <a:r>
              <a:rPr lang="en-US" sz="800" spc="-120" dirty="0">
                <a:solidFill>
                  <a:srgbClr val="AAB097"/>
                </a:solidFill>
                <a:latin typeface="Arial Narrow"/>
                <a:cs typeface="Arial Narrow"/>
              </a:rPr>
              <a:t>n</a:t>
            </a:r>
            <a:r>
              <a:rPr lang="en-US" sz="1600" spc="-697" baseline="-3968" dirty="0">
                <a:latin typeface="Arial Narrow"/>
                <a:cs typeface="Arial Narrow"/>
              </a:rPr>
              <a:t>s</a:t>
            </a:r>
            <a:r>
              <a:rPr lang="en-US" sz="800" dirty="0">
                <a:solidFill>
                  <a:srgbClr val="AAB097"/>
                </a:solidFill>
                <a:latin typeface="Arial Narrow"/>
                <a:cs typeface="Arial Narrow"/>
              </a:rPr>
              <a:t>l</a:t>
            </a:r>
            <a:r>
              <a:rPr lang="en-US" sz="800" spc="-75" dirty="0">
                <a:solidFill>
                  <a:srgbClr val="AAB097"/>
                </a:solidFill>
                <a:latin typeface="Arial Narrow"/>
                <a:cs typeface="Arial Narrow"/>
              </a:rPr>
              <a:t>y</a:t>
            </a:r>
            <a:r>
              <a:rPr lang="en-US" sz="1600" spc="-367" baseline="-3968" dirty="0">
                <a:latin typeface="Arial Narrow"/>
                <a:cs typeface="Arial Narrow"/>
              </a:rPr>
              <a:t>;</a:t>
            </a:r>
            <a:r>
              <a:rPr lang="en-US" sz="800" dirty="0">
                <a:solidFill>
                  <a:srgbClr val="AAB097"/>
                </a:solidFill>
                <a:latin typeface="Arial Narrow"/>
                <a:cs typeface="Arial Narrow"/>
              </a:rPr>
              <a:t>. </a:t>
            </a:r>
            <a:r>
              <a:rPr lang="en-US" sz="800" spc="-60" dirty="0">
                <a:solidFill>
                  <a:srgbClr val="AAB097"/>
                </a:solidFill>
                <a:latin typeface="Arial Narrow"/>
                <a:cs typeface="Arial Narrow"/>
              </a:rPr>
              <a:t> </a:t>
            </a:r>
            <a:r>
              <a:rPr lang="en-US" sz="1600" spc="-7" baseline="-3968" dirty="0">
                <a:latin typeface="Arial Narrow"/>
                <a:cs typeface="Arial Narrow"/>
              </a:rPr>
              <a:t>200</a:t>
            </a:r>
            <a:r>
              <a:rPr lang="en-US" sz="1600" spc="7" baseline="-3968" dirty="0">
                <a:latin typeface="Arial Narrow"/>
                <a:cs typeface="Arial Narrow"/>
              </a:rPr>
              <a:t>8</a:t>
            </a:r>
            <a:r>
              <a:rPr lang="en-US" sz="2000" baseline="-3086" dirty="0">
                <a:latin typeface="Arial Narrow"/>
                <a:cs typeface="Arial Narrow"/>
              </a:rPr>
              <a:t>.</a:t>
            </a:r>
            <a:endParaRPr sz="1750" dirty="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B278180ADE0C40B9BAAD7BBB24D4B0" ma:contentTypeVersion="19" ma:contentTypeDescription="Create a new document." ma:contentTypeScope="" ma:versionID="a5960cf892f67f6b495ac34501836e85">
  <xsd:schema xmlns:xsd="http://www.w3.org/2001/XMLSchema" xmlns:xs="http://www.w3.org/2001/XMLSchema" xmlns:p="http://schemas.microsoft.com/office/2006/metadata/properties" xmlns:ns1="http://schemas.microsoft.com/sharepoint/v3" xmlns:ns2="1d7b6081-7583-4274-933f-ce5f7d062d00" targetNamespace="http://schemas.microsoft.com/office/2006/metadata/properties" ma:root="true" ma:fieldsID="70413e6ed54aeb8bae62061e5160ec4b" ns1:_="" ns2:_="">
    <xsd:import namespace="http://schemas.microsoft.com/sharepoint/v3"/>
    <xsd:import namespace="1d7b6081-7583-4274-933f-ce5f7d062d00"/>
    <xsd:element name="properties">
      <xsd:complexType>
        <xsd:sequence>
          <xsd:element name="documentManagement">
            <xsd:complexType>
              <xsd:all>
                <xsd:element ref="ns2:Plan_x0020_Year" minOccurs="0"/>
                <xsd:element ref="ns2:Sub_x002d_Category" minOccurs="0"/>
                <xsd:element ref="ns2:Category0" minOccurs="0"/>
                <xsd:element ref="ns2:PostDate"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d7b6081-7583-4274-933f-ce5f7d062d00" elementFormDefault="qualified">
    <xsd:import namespace="http://schemas.microsoft.com/office/2006/documentManagement/types"/>
    <xsd:import namespace="http://schemas.microsoft.com/office/infopath/2007/PartnerControls"/>
    <xsd:element name="Plan_x0020_Year" ma:index="2" nillable="true" ma:displayName="Plan Year" ma:indexed="true" ma:internalName="Plan_x0020_Year" ma:readOnly="false">
      <xsd:simpleType>
        <xsd:restriction base="dms:Text">
          <xsd:maxLength value="255"/>
        </xsd:restriction>
      </xsd:simpleType>
    </xsd:element>
    <xsd:element name="Sub_x002d_Category" ma:index="3" nillable="true" ma:displayName="Sub-Category" ma:default="Miscellaneous" ma:format="Dropdown" ma:indexed="true" ma:internalName="Sub_x002d_Category" ma:readOnly="false">
      <xsd:simpleType>
        <xsd:restriction base="dms:Choice">
          <xsd:enumeration value="Aetna"/>
          <xsd:enumeration value="CareFirst"/>
          <xsd:enumeration value="UnitedHealthcare"/>
          <xsd:enumeration value="Affidavits"/>
          <xsd:enumeration value="Archive"/>
          <xsd:enumeration value="Forms"/>
          <xsd:enumeration value="Information"/>
          <xsd:enumeration value="Instructions"/>
          <xsd:enumeration value="Miscellaneous"/>
          <xsd:enumeration value="NewsUpdates"/>
          <xsd:enumeration value="PayrollSchedule"/>
          <xsd:enumeration value="PremiumRates"/>
          <xsd:enumeration value="Presentations"/>
        </xsd:restriction>
      </xsd:simpleType>
    </xsd:element>
    <xsd:element name="Category0" ma:index="4" nillable="true" ma:displayName="Category" ma:default="General" ma:format="Dropdown" ma:indexed="true" ma:internalName="Category0" ma:readOnly="false">
      <xsd:simpleType>
        <xsd:restriction base="dms:Choice">
          <xsd:enumeration value="ABCCorner"/>
          <xsd:enumeration value="AccDeath"/>
          <xsd:enumeration value="BehavioralPlan"/>
          <xsd:enumeration value="DentalPlan"/>
          <xsd:enumeration value="DrugPlan"/>
          <xsd:enumeration value="FlexSpending"/>
          <xsd:enumeration value="General"/>
          <xsd:enumeration value="LifeInsurance"/>
          <xsd:enumeration value="LongTermCare"/>
          <xsd:enumeration value="MedicalPlan"/>
          <xsd:enumeration value="OpenEnrollment"/>
          <xsd:enumeration value="Wellness"/>
        </xsd:restriction>
      </xsd:simpleType>
    </xsd:element>
    <xsd:element name="PostDate" ma:index="5" nillable="true" ma:displayName="PostDate" ma:default="[today]" ma:format="DateOnly" ma:indexed="true" ma:internalName="PostDate" ma:readOnly="fals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Sub_x002d_Category xmlns="1d7b6081-7583-4274-933f-ce5f7d062d00">Miscellaneous</Sub_x002d_Category>
    <PostDate xmlns="1d7b6081-7583-4274-933f-ce5f7d062d00">2017-06-20T04:00:00+00:00</PostDate>
    <Category0 xmlns="1d7b6081-7583-4274-933f-ce5f7d062d00">General</Category0>
    <Plan_x0020_Year xmlns="1d7b6081-7583-4274-933f-ce5f7d062d00" xsi:nil="true"/>
  </documentManagement>
</p:properties>
</file>

<file path=customXml/itemProps1.xml><?xml version="1.0" encoding="utf-8"?>
<ds:datastoreItem xmlns:ds="http://schemas.openxmlformats.org/officeDocument/2006/customXml" ds:itemID="{FD5558D0-F09C-403E-A1F5-23B49A3DE1BA}"/>
</file>

<file path=customXml/itemProps2.xml><?xml version="1.0" encoding="utf-8"?>
<ds:datastoreItem xmlns:ds="http://schemas.openxmlformats.org/officeDocument/2006/customXml" ds:itemID="{5B59C908-D16D-42ED-9620-AF3D06F9CC28}"/>
</file>

<file path=customXml/itemProps3.xml><?xml version="1.0" encoding="utf-8"?>
<ds:datastoreItem xmlns:ds="http://schemas.openxmlformats.org/officeDocument/2006/customXml" ds:itemID="{83DD533F-3198-49B0-8360-28EF4E52A28F}"/>
</file>

<file path=docProps/app.xml><?xml version="1.0" encoding="utf-8"?>
<Properties xmlns="http://schemas.openxmlformats.org/officeDocument/2006/extended-properties" xmlns:vt="http://schemas.openxmlformats.org/officeDocument/2006/docPropsVTypes">
  <Template/>
  <TotalTime>243</TotalTime>
  <Words>5102</Words>
  <Application>Microsoft Office PowerPoint</Application>
  <PresentationFormat>On-screen Show (4:3)</PresentationFormat>
  <Paragraphs>416</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PowerPoint Presentation</vt:lpstr>
      <vt:lpstr>Important disclaimer</vt:lpstr>
      <vt:lpstr>PowerPoint Presentation</vt:lpstr>
      <vt:lpstr>Welcome &amp; Agenda!</vt:lpstr>
      <vt:lpstr>What is complementary medicine?</vt:lpstr>
      <vt:lpstr>Culinary vs. medicinal use of herbs &amp; spices</vt:lpstr>
      <vt:lpstr>The regulation of dietary supplements</vt:lpstr>
      <vt:lpstr>What is inflammation?</vt:lpstr>
      <vt:lpstr>Dietary factors and inflammation</vt:lpstr>
      <vt:lpstr>PowerPoint Presentation</vt:lpstr>
      <vt:lpstr>Herbs, spices, and inflammation: Turmeric</vt:lpstr>
      <vt:lpstr>PowerPoint Presentation</vt:lpstr>
      <vt:lpstr>Herbs, spices, and inflammation: Capsicum</vt:lpstr>
      <vt:lpstr>Herbs, spices, and colds: Echinacea</vt:lpstr>
      <vt:lpstr>Herbs, spices, and diabetes: Cinnamon</vt:lpstr>
      <vt:lpstr>What is an anti-inflammatory diet?</vt:lpstr>
      <vt:lpstr>Foods that help fight inflammation</vt:lpstr>
      <vt:lpstr>Tips for using herbs in daily life</vt:lpstr>
      <vt:lpstr>Tips for using herbs &amp; spices in the diet</vt:lpstr>
      <vt:lpstr>Complementary and alternative medicine at Kaiser Permanente</vt:lpstr>
      <vt:lpstr>Resources to help you</vt:lpstr>
      <vt:lpstr>Resources to help you</vt:lpstr>
      <vt:lpstr>PowerPoint Presentation</vt:lpstr>
      <vt:lpstr>PowerPoint Presentation</vt:lpstr>
      <vt:lpstr>PowerPoint Presentation</vt:lpstr>
      <vt:lpstr>PowerPoint Presentation</vt:lpstr>
      <vt:lpstr>Upcoming Webinars!</vt:lpstr>
      <vt:lpstr>Food for thought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Herbs Natural Foods Webinar KP</dc:title>
  <dc:creator>Ermias S. Gherense</dc:creator>
  <cp:keywords>Herbs Natural Foods Webinar KP</cp:keywords>
  <cp:lastModifiedBy>Wollenweber, Carole</cp:lastModifiedBy>
  <cp:revision>48</cp:revision>
  <dcterms:created xsi:type="dcterms:W3CDTF">2015-06-18T11:04:55Z</dcterms:created>
  <dcterms:modified xsi:type="dcterms:W3CDTF">2017-06-20T18:26:38Z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2013-05-20T00:00:00Z</vt:filetime>
  </property>
  <property fmtid="{D5CDD505-2E9C-101B-9397-08002B2CF9AE}" pid="3" name="LastSaved">
    <vt:filetime>2015-06-18T00:00:00Z</vt:filetime>
  </property>
  <property fmtid="{D5CDD505-2E9C-101B-9397-08002B2CF9AE}" pid="4" name="ContentTypeId">
    <vt:lpwstr>0x010100ABB278180ADE0C40B9BAAD7BBB24D4B0</vt:lpwstr>
  </property>
  <property fmtid="{D5CDD505-2E9C-101B-9397-08002B2CF9AE}" pid="5" name="URL">
    <vt:lpwstr/>
  </property>
</Properties>
</file>